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charts/chart6.xml" ContentType="application/vnd.openxmlformats-officedocument.drawingml.chart+xml"/>
  <Override PartName="/ppt/charts/chart7.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4"/>
  </p:notesMasterIdLst>
  <p:sldIdLst>
    <p:sldId id="256" r:id="rId2"/>
    <p:sldId id="257" r:id="rId3"/>
    <p:sldId id="258" r:id="rId4"/>
    <p:sldId id="259" r:id="rId5"/>
    <p:sldId id="260" r:id="rId6"/>
    <p:sldId id="261" r:id="rId7"/>
    <p:sldId id="267" r:id="rId8"/>
    <p:sldId id="262" r:id="rId9"/>
    <p:sldId id="268" r:id="rId10"/>
    <p:sldId id="270" r:id="rId11"/>
    <p:sldId id="274" r:id="rId12"/>
    <p:sldId id="271" r:id="rId13"/>
    <p:sldId id="280" r:id="rId14"/>
    <p:sldId id="275" r:id="rId15"/>
    <p:sldId id="276" r:id="rId16"/>
    <p:sldId id="277" r:id="rId17"/>
    <p:sldId id="278" r:id="rId18"/>
    <p:sldId id="273" r:id="rId19"/>
    <p:sldId id="272" r:id="rId20"/>
    <p:sldId id="281" r:id="rId21"/>
    <p:sldId id="282" r:id="rId22"/>
    <p:sldId id="26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9021" autoAdjust="0"/>
    <p:restoredTop sz="88000" autoAdjust="0"/>
  </p:normalViewPr>
  <p:slideViewPr>
    <p:cSldViewPr>
      <p:cViewPr>
        <p:scale>
          <a:sx n="82" d="100"/>
          <a:sy n="82" d="100"/>
        </p:scale>
        <p:origin x="-1482"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atie\Documents\GSFC\Output\New%20Records\4302\F04\02%20F04%20MASSAR.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Katie\Documents\GSFC\Output\New%20Records\4302\F04\02%20F04%20MASSBR.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Katie\Documents\GSFC\Output\New%20Records\4302\F04\02%20F04%20MASSBR.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Katie\Documents\GSFC\Output\New%20Records\4302\F04\02%20F04%20MASSCR.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H:\Documents\NASA\Output\Lunations\Argon%2040%201-5%20Lunation.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H:\Documents\NASA\Output\Lunations\Argon%2040%206-9%20Lunation.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H:\Documents\NASA\Output\New%20Records\4302\F04\02%20F04%20MASSB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Aug 20-Sept</a:t>
            </a:r>
            <a:r>
              <a:rPr lang="en-US" baseline="0"/>
              <a:t> 3</a:t>
            </a:r>
          </a:p>
          <a:p>
            <a:pPr>
              <a:defRPr/>
            </a:pPr>
            <a:r>
              <a:rPr lang="en-US" baseline="0"/>
              <a:t>H</a:t>
            </a:r>
            <a:r>
              <a:rPr lang="en-US" baseline="-25000"/>
              <a:t>2</a:t>
            </a:r>
          </a:p>
        </c:rich>
      </c:tx>
      <c:layout/>
    </c:title>
    <c:plotArea>
      <c:layout/>
      <c:lineChart>
        <c:grouping val="standard"/>
        <c:ser>
          <c:idx val="0"/>
          <c:order val="0"/>
          <c:val>
            <c:numRef>
              <c:f>'F04 AR'!$AHF$3:$AHF$1540</c:f>
              <c:numCache>
                <c:formatCode>General</c:formatCode>
                <c:ptCount val="1538"/>
                <c:pt idx="0">
                  <c:v>68</c:v>
                </c:pt>
                <c:pt idx="1">
                  <c:v>128</c:v>
                </c:pt>
                <c:pt idx="2">
                  <c:v>164</c:v>
                </c:pt>
                <c:pt idx="3">
                  <c:v>180</c:v>
                </c:pt>
                <c:pt idx="4">
                  <c:v>190</c:v>
                </c:pt>
                <c:pt idx="5">
                  <c:v>192</c:v>
                </c:pt>
                <c:pt idx="6">
                  <c:v>194</c:v>
                </c:pt>
                <c:pt idx="7">
                  <c:v>204</c:v>
                </c:pt>
                <c:pt idx="8">
                  <c:v>206</c:v>
                </c:pt>
                <c:pt idx="9">
                  <c:v>208</c:v>
                </c:pt>
                <c:pt idx="10">
                  <c:v>216</c:v>
                </c:pt>
                <c:pt idx="11">
                  <c:v>218</c:v>
                </c:pt>
                <c:pt idx="13">
                  <c:v>216</c:v>
                </c:pt>
                <c:pt idx="14">
                  <c:v>212</c:v>
                </c:pt>
                <c:pt idx="15">
                  <c:v>224</c:v>
                </c:pt>
                <c:pt idx="16">
                  <c:v>228</c:v>
                </c:pt>
                <c:pt idx="17">
                  <c:v>226</c:v>
                </c:pt>
                <c:pt idx="18">
                  <c:v>228</c:v>
                </c:pt>
                <c:pt idx="19">
                  <c:v>236</c:v>
                </c:pt>
                <c:pt idx="20">
                  <c:v>234</c:v>
                </c:pt>
                <c:pt idx="21">
                  <c:v>232</c:v>
                </c:pt>
                <c:pt idx="22">
                  <c:v>238</c:v>
                </c:pt>
                <c:pt idx="23">
                  <c:v>240</c:v>
                </c:pt>
                <c:pt idx="24">
                  <c:v>236</c:v>
                </c:pt>
                <c:pt idx="25">
                  <c:v>234</c:v>
                </c:pt>
                <c:pt idx="26">
                  <c:v>240</c:v>
                </c:pt>
                <c:pt idx="27">
                  <c:v>244</c:v>
                </c:pt>
                <c:pt idx="28">
                  <c:v>242</c:v>
                </c:pt>
                <c:pt idx="29">
                  <c:v>242</c:v>
                </c:pt>
                <c:pt idx="30">
                  <c:v>250</c:v>
                </c:pt>
                <c:pt idx="31">
                  <c:v>248</c:v>
                </c:pt>
                <c:pt idx="32">
                  <c:v>248</c:v>
                </c:pt>
                <c:pt idx="33">
                  <c:v>252</c:v>
                </c:pt>
                <c:pt idx="34">
                  <c:v>254</c:v>
                </c:pt>
                <c:pt idx="35">
                  <c:v>252</c:v>
                </c:pt>
                <c:pt idx="36">
                  <c:v>250</c:v>
                </c:pt>
                <c:pt idx="37">
                  <c:v>250</c:v>
                </c:pt>
                <c:pt idx="38">
                  <c:v>260</c:v>
                </c:pt>
                <c:pt idx="39">
                  <c:v>256</c:v>
                </c:pt>
                <c:pt idx="40">
                  <c:v>260</c:v>
                </c:pt>
                <c:pt idx="41">
                  <c:v>260</c:v>
                </c:pt>
                <c:pt idx="42">
                  <c:v>260</c:v>
                </c:pt>
                <c:pt idx="43">
                  <c:v>260</c:v>
                </c:pt>
                <c:pt idx="44">
                  <c:v>260</c:v>
                </c:pt>
                <c:pt idx="45">
                  <c:v>260</c:v>
                </c:pt>
                <c:pt idx="46">
                  <c:v>264</c:v>
                </c:pt>
                <c:pt idx="47">
                  <c:v>260</c:v>
                </c:pt>
                <c:pt idx="48">
                  <c:v>260</c:v>
                </c:pt>
                <c:pt idx="49">
                  <c:v>264</c:v>
                </c:pt>
                <c:pt idx="50">
                  <c:v>260</c:v>
                </c:pt>
                <c:pt idx="51">
                  <c:v>260</c:v>
                </c:pt>
                <c:pt idx="52">
                  <c:v>260</c:v>
                </c:pt>
                <c:pt idx="53">
                  <c:v>276</c:v>
                </c:pt>
                <c:pt idx="54">
                  <c:v>268</c:v>
                </c:pt>
                <c:pt idx="55">
                  <c:v>264</c:v>
                </c:pt>
                <c:pt idx="56">
                  <c:v>256</c:v>
                </c:pt>
                <c:pt idx="57">
                  <c:v>260</c:v>
                </c:pt>
                <c:pt idx="58">
                  <c:v>260</c:v>
                </c:pt>
                <c:pt idx="59">
                  <c:v>268</c:v>
                </c:pt>
                <c:pt idx="60">
                  <c:v>272</c:v>
                </c:pt>
                <c:pt idx="61">
                  <c:v>268</c:v>
                </c:pt>
                <c:pt idx="62">
                  <c:v>264</c:v>
                </c:pt>
                <c:pt idx="63">
                  <c:v>264</c:v>
                </c:pt>
                <c:pt idx="64">
                  <c:v>276</c:v>
                </c:pt>
                <c:pt idx="65">
                  <c:v>268</c:v>
                </c:pt>
                <c:pt idx="66">
                  <c:v>272</c:v>
                </c:pt>
                <c:pt idx="67">
                  <c:v>276</c:v>
                </c:pt>
                <c:pt idx="68">
                  <c:v>272</c:v>
                </c:pt>
                <c:pt idx="69">
                  <c:v>268</c:v>
                </c:pt>
                <c:pt idx="70">
                  <c:v>264</c:v>
                </c:pt>
                <c:pt idx="71">
                  <c:v>272</c:v>
                </c:pt>
                <c:pt idx="72">
                  <c:v>272</c:v>
                </c:pt>
                <c:pt idx="73">
                  <c:v>276</c:v>
                </c:pt>
                <c:pt idx="74">
                  <c:v>272</c:v>
                </c:pt>
                <c:pt idx="75">
                  <c:v>272</c:v>
                </c:pt>
                <c:pt idx="76">
                  <c:v>272</c:v>
                </c:pt>
                <c:pt idx="77">
                  <c:v>276</c:v>
                </c:pt>
                <c:pt idx="78">
                  <c:v>268</c:v>
                </c:pt>
                <c:pt idx="79">
                  <c:v>272</c:v>
                </c:pt>
                <c:pt idx="80">
                  <c:v>272</c:v>
                </c:pt>
                <c:pt idx="81">
                  <c:v>4416</c:v>
                </c:pt>
                <c:pt idx="82">
                  <c:v>280</c:v>
                </c:pt>
                <c:pt idx="83">
                  <c:v>280</c:v>
                </c:pt>
                <c:pt idx="84">
                  <c:v>292</c:v>
                </c:pt>
                <c:pt idx="85">
                  <c:v>288</c:v>
                </c:pt>
                <c:pt idx="86">
                  <c:v>284</c:v>
                </c:pt>
                <c:pt idx="87">
                  <c:v>276</c:v>
                </c:pt>
                <c:pt idx="88">
                  <c:v>288</c:v>
                </c:pt>
                <c:pt idx="89">
                  <c:v>276</c:v>
                </c:pt>
                <c:pt idx="90">
                  <c:v>288</c:v>
                </c:pt>
                <c:pt idx="91">
                  <c:v>288</c:v>
                </c:pt>
                <c:pt idx="92">
                  <c:v>276</c:v>
                </c:pt>
                <c:pt idx="93">
                  <c:v>284</c:v>
                </c:pt>
                <c:pt idx="94">
                  <c:v>280</c:v>
                </c:pt>
                <c:pt idx="95">
                  <c:v>288</c:v>
                </c:pt>
                <c:pt idx="96">
                  <c:v>280</c:v>
                </c:pt>
                <c:pt idx="97">
                  <c:v>292</c:v>
                </c:pt>
                <c:pt idx="98">
                  <c:v>280</c:v>
                </c:pt>
                <c:pt idx="99">
                  <c:v>284</c:v>
                </c:pt>
                <c:pt idx="100">
                  <c:v>292</c:v>
                </c:pt>
                <c:pt idx="101">
                  <c:v>280</c:v>
                </c:pt>
                <c:pt idx="102">
                  <c:v>280</c:v>
                </c:pt>
                <c:pt idx="103">
                  <c:v>292</c:v>
                </c:pt>
                <c:pt idx="104">
                  <c:v>284</c:v>
                </c:pt>
                <c:pt idx="105">
                  <c:v>292</c:v>
                </c:pt>
                <c:pt idx="106">
                  <c:v>292</c:v>
                </c:pt>
                <c:pt idx="107">
                  <c:v>284</c:v>
                </c:pt>
                <c:pt idx="108">
                  <c:v>284</c:v>
                </c:pt>
                <c:pt idx="109">
                  <c:v>288</c:v>
                </c:pt>
                <c:pt idx="110">
                  <c:v>284</c:v>
                </c:pt>
                <c:pt idx="111">
                  <c:v>288</c:v>
                </c:pt>
                <c:pt idx="112">
                  <c:v>280</c:v>
                </c:pt>
                <c:pt idx="113">
                  <c:v>280</c:v>
                </c:pt>
                <c:pt idx="114">
                  <c:v>276</c:v>
                </c:pt>
                <c:pt idx="115">
                  <c:v>288</c:v>
                </c:pt>
                <c:pt idx="116">
                  <c:v>292</c:v>
                </c:pt>
                <c:pt idx="117">
                  <c:v>280</c:v>
                </c:pt>
                <c:pt idx="118">
                  <c:v>276</c:v>
                </c:pt>
                <c:pt idx="119">
                  <c:v>284</c:v>
                </c:pt>
                <c:pt idx="120">
                  <c:v>288</c:v>
                </c:pt>
                <c:pt idx="121">
                  <c:v>288</c:v>
                </c:pt>
                <c:pt idx="122">
                  <c:v>280</c:v>
                </c:pt>
                <c:pt idx="123">
                  <c:v>292</c:v>
                </c:pt>
                <c:pt idx="124">
                  <c:v>284</c:v>
                </c:pt>
                <c:pt idx="125">
                  <c:v>284</c:v>
                </c:pt>
                <c:pt idx="126">
                  <c:v>292</c:v>
                </c:pt>
                <c:pt idx="127">
                  <c:v>288</c:v>
                </c:pt>
                <c:pt idx="128">
                  <c:v>292</c:v>
                </c:pt>
                <c:pt idx="129">
                  <c:v>284</c:v>
                </c:pt>
                <c:pt idx="130">
                  <c:v>296</c:v>
                </c:pt>
                <c:pt idx="131">
                  <c:v>292</c:v>
                </c:pt>
                <c:pt idx="132">
                  <c:v>292</c:v>
                </c:pt>
                <c:pt idx="133">
                  <c:v>288</c:v>
                </c:pt>
                <c:pt idx="134">
                  <c:v>288</c:v>
                </c:pt>
                <c:pt idx="135">
                  <c:v>288</c:v>
                </c:pt>
                <c:pt idx="136">
                  <c:v>288</c:v>
                </c:pt>
                <c:pt idx="137">
                  <c:v>284</c:v>
                </c:pt>
                <c:pt idx="138">
                  <c:v>284</c:v>
                </c:pt>
                <c:pt idx="139">
                  <c:v>292</c:v>
                </c:pt>
                <c:pt idx="140">
                  <c:v>296</c:v>
                </c:pt>
                <c:pt idx="141">
                  <c:v>284</c:v>
                </c:pt>
                <c:pt idx="142">
                  <c:v>280</c:v>
                </c:pt>
                <c:pt idx="143">
                  <c:v>296</c:v>
                </c:pt>
                <c:pt idx="144">
                  <c:v>284</c:v>
                </c:pt>
                <c:pt idx="145">
                  <c:v>280</c:v>
                </c:pt>
                <c:pt idx="146">
                  <c:v>300</c:v>
                </c:pt>
                <c:pt idx="147">
                  <c:v>288</c:v>
                </c:pt>
                <c:pt idx="148">
                  <c:v>292</c:v>
                </c:pt>
                <c:pt idx="149">
                  <c:v>292</c:v>
                </c:pt>
                <c:pt idx="150">
                  <c:v>288</c:v>
                </c:pt>
                <c:pt idx="151">
                  <c:v>284</c:v>
                </c:pt>
                <c:pt idx="152">
                  <c:v>292</c:v>
                </c:pt>
                <c:pt idx="153">
                  <c:v>296</c:v>
                </c:pt>
                <c:pt idx="154">
                  <c:v>284</c:v>
                </c:pt>
                <c:pt idx="155">
                  <c:v>284</c:v>
                </c:pt>
                <c:pt idx="156">
                  <c:v>292</c:v>
                </c:pt>
                <c:pt idx="157">
                  <c:v>292</c:v>
                </c:pt>
                <c:pt idx="158">
                  <c:v>292</c:v>
                </c:pt>
                <c:pt idx="159">
                  <c:v>284</c:v>
                </c:pt>
                <c:pt idx="160">
                  <c:v>288</c:v>
                </c:pt>
                <c:pt idx="161">
                  <c:v>288</c:v>
                </c:pt>
                <c:pt idx="163">
                  <c:v>288</c:v>
                </c:pt>
                <c:pt idx="164">
                  <c:v>288</c:v>
                </c:pt>
                <c:pt idx="165">
                  <c:v>284</c:v>
                </c:pt>
                <c:pt idx="166">
                  <c:v>284</c:v>
                </c:pt>
                <c:pt idx="167">
                  <c:v>288</c:v>
                </c:pt>
                <c:pt idx="168">
                  <c:v>292</c:v>
                </c:pt>
                <c:pt idx="169">
                  <c:v>284</c:v>
                </c:pt>
                <c:pt idx="170">
                  <c:v>288</c:v>
                </c:pt>
                <c:pt idx="171">
                  <c:v>292</c:v>
                </c:pt>
                <c:pt idx="172">
                  <c:v>292</c:v>
                </c:pt>
                <c:pt idx="173">
                  <c:v>288</c:v>
                </c:pt>
                <c:pt idx="174">
                  <c:v>292</c:v>
                </c:pt>
                <c:pt idx="175">
                  <c:v>292</c:v>
                </c:pt>
                <c:pt idx="176">
                  <c:v>292</c:v>
                </c:pt>
                <c:pt idx="177">
                  <c:v>296</c:v>
                </c:pt>
                <c:pt idx="178">
                  <c:v>284</c:v>
                </c:pt>
                <c:pt idx="179">
                  <c:v>288</c:v>
                </c:pt>
                <c:pt idx="180">
                  <c:v>288</c:v>
                </c:pt>
                <c:pt idx="181">
                  <c:v>296</c:v>
                </c:pt>
                <c:pt idx="183">
                  <c:v>280</c:v>
                </c:pt>
                <c:pt idx="184">
                  <c:v>284</c:v>
                </c:pt>
                <c:pt idx="185">
                  <c:v>288</c:v>
                </c:pt>
                <c:pt idx="186">
                  <c:v>292</c:v>
                </c:pt>
                <c:pt idx="187">
                  <c:v>292</c:v>
                </c:pt>
                <c:pt idx="188">
                  <c:v>284</c:v>
                </c:pt>
                <c:pt idx="189">
                  <c:v>288</c:v>
                </c:pt>
                <c:pt idx="190">
                  <c:v>288</c:v>
                </c:pt>
                <c:pt idx="191">
                  <c:v>292</c:v>
                </c:pt>
                <c:pt idx="192">
                  <c:v>300</c:v>
                </c:pt>
                <c:pt idx="193">
                  <c:v>292</c:v>
                </c:pt>
                <c:pt idx="194">
                  <c:v>280</c:v>
                </c:pt>
                <c:pt idx="195">
                  <c:v>292</c:v>
                </c:pt>
                <c:pt idx="196">
                  <c:v>288</c:v>
                </c:pt>
                <c:pt idx="197">
                  <c:v>288</c:v>
                </c:pt>
                <c:pt idx="198">
                  <c:v>296</c:v>
                </c:pt>
                <c:pt idx="199">
                  <c:v>304</c:v>
                </c:pt>
                <c:pt idx="200">
                  <c:v>284</c:v>
                </c:pt>
                <c:pt idx="201">
                  <c:v>296</c:v>
                </c:pt>
                <c:pt idx="202">
                  <c:v>292</c:v>
                </c:pt>
                <c:pt idx="203">
                  <c:v>296</c:v>
                </c:pt>
                <c:pt idx="204">
                  <c:v>288</c:v>
                </c:pt>
                <c:pt idx="205">
                  <c:v>284</c:v>
                </c:pt>
                <c:pt idx="206">
                  <c:v>280</c:v>
                </c:pt>
                <c:pt idx="207">
                  <c:v>288</c:v>
                </c:pt>
                <c:pt idx="208">
                  <c:v>288</c:v>
                </c:pt>
                <c:pt idx="209">
                  <c:v>284</c:v>
                </c:pt>
                <c:pt idx="212">
                  <c:v>284</c:v>
                </c:pt>
                <c:pt idx="213">
                  <c:v>288</c:v>
                </c:pt>
                <c:pt idx="214">
                  <c:v>284</c:v>
                </c:pt>
                <c:pt idx="215">
                  <c:v>280</c:v>
                </c:pt>
                <c:pt idx="216">
                  <c:v>292</c:v>
                </c:pt>
                <c:pt idx="217">
                  <c:v>296</c:v>
                </c:pt>
                <c:pt idx="218">
                  <c:v>284</c:v>
                </c:pt>
                <c:pt idx="219">
                  <c:v>292</c:v>
                </c:pt>
                <c:pt idx="220">
                  <c:v>288</c:v>
                </c:pt>
                <c:pt idx="221">
                  <c:v>288</c:v>
                </c:pt>
                <c:pt idx="222">
                  <c:v>292</c:v>
                </c:pt>
                <c:pt idx="223">
                  <c:v>288</c:v>
                </c:pt>
                <c:pt idx="224">
                  <c:v>288</c:v>
                </c:pt>
                <c:pt idx="225">
                  <c:v>288</c:v>
                </c:pt>
                <c:pt idx="226">
                  <c:v>292</c:v>
                </c:pt>
                <c:pt idx="227">
                  <c:v>288</c:v>
                </c:pt>
                <c:pt idx="228">
                  <c:v>292</c:v>
                </c:pt>
                <c:pt idx="229">
                  <c:v>296</c:v>
                </c:pt>
                <c:pt idx="230">
                  <c:v>296</c:v>
                </c:pt>
                <c:pt idx="231">
                  <c:v>292</c:v>
                </c:pt>
                <c:pt idx="232">
                  <c:v>296</c:v>
                </c:pt>
                <c:pt idx="233">
                  <c:v>296</c:v>
                </c:pt>
                <c:pt idx="234">
                  <c:v>292</c:v>
                </c:pt>
                <c:pt idx="235">
                  <c:v>296</c:v>
                </c:pt>
                <c:pt idx="236">
                  <c:v>284</c:v>
                </c:pt>
                <c:pt idx="237">
                  <c:v>300</c:v>
                </c:pt>
                <c:pt idx="238">
                  <c:v>296</c:v>
                </c:pt>
                <c:pt idx="239">
                  <c:v>296</c:v>
                </c:pt>
                <c:pt idx="240">
                  <c:v>300</c:v>
                </c:pt>
                <c:pt idx="241">
                  <c:v>292</c:v>
                </c:pt>
                <c:pt idx="242">
                  <c:v>304</c:v>
                </c:pt>
                <c:pt idx="243">
                  <c:v>288</c:v>
                </c:pt>
                <c:pt idx="244">
                  <c:v>300</c:v>
                </c:pt>
                <c:pt idx="245">
                  <c:v>288</c:v>
                </c:pt>
                <c:pt idx="246">
                  <c:v>296</c:v>
                </c:pt>
                <c:pt idx="247">
                  <c:v>292</c:v>
                </c:pt>
                <c:pt idx="248">
                  <c:v>300</c:v>
                </c:pt>
                <c:pt idx="249">
                  <c:v>296</c:v>
                </c:pt>
                <c:pt idx="250">
                  <c:v>304</c:v>
                </c:pt>
                <c:pt idx="251">
                  <c:v>300</c:v>
                </c:pt>
                <c:pt idx="252">
                  <c:v>292</c:v>
                </c:pt>
                <c:pt idx="253">
                  <c:v>300</c:v>
                </c:pt>
                <c:pt idx="254">
                  <c:v>292</c:v>
                </c:pt>
                <c:pt idx="255">
                  <c:v>296</c:v>
                </c:pt>
                <c:pt idx="256">
                  <c:v>296</c:v>
                </c:pt>
                <c:pt idx="257">
                  <c:v>300</c:v>
                </c:pt>
                <c:pt idx="258">
                  <c:v>300</c:v>
                </c:pt>
                <c:pt idx="259">
                  <c:v>296</c:v>
                </c:pt>
                <c:pt idx="260">
                  <c:v>292</c:v>
                </c:pt>
                <c:pt idx="261">
                  <c:v>296</c:v>
                </c:pt>
                <c:pt idx="262">
                  <c:v>304</c:v>
                </c:pt>
                <c:pt idx="263">
                  <c:v>296</c:v>
                </c:pt>
                <c:pt idx="264">
                  <c:v>304</c:v>
                </c:pt>
                <c:pt idx="265">
                  <c:v>300</c:v>
                </c:pt>
                <c:pt idx="266">
                  <c:v>308</c:v>
                </c:pt>
                <c:pt idx="267">
                  <c:v>296</c:v>
                </c:pt>
                <c:pt idx="268">
                  <c:v>300</c:v>
                </c:pt>
                <c:pt idx="269">
                  <c:v>300</c:v>
                </c:pt>
                <c:pt idx="270">
                  <c:v>300</c:v>
                </c:pt>
                <c:pt idx="271">
                  <c:v>296</c:v>
                </c:pt>
                <c:pt idx="272">
                  <c:v>292</c:v>
                </c:pt>
                <c:pt idx="273">
                  <c:v>296</c:v>
                </c:pt>
                <c:pt idx="274">
                  <c:v>300</c:v>
                </c:pt>
                <c:pt idx="275">
                  <c:v>296</c:v>
                </c:pt>
                <c:pt idx="276">
                  <c:v>296</c:v>
                </c:pt>
                <c:pt idx="277">
                  <c:v>300</c:v>
                </c:pt>
                <c:pt idx="278">
                  <c:v>292</c:v>
                </c:pt>
                <c:pt idx="279">
                  <c:v>296</c:v>
                </c:pt>
                <c:pt idx="280">
                  <c:v>304</c:v>
                </c:pt>
                <c:pt idx="281">
                  <c:v>308</c:v>
                </c:pt>
                <c:pt idx="282">
                  <c:v>300</c:v>
                </c:pt>
                <c:pt idx="283">
                  <c:v>304</c:v>
                </c:pt>
                <c:pt idx="284">
                  <c:v>304</c:v>
                </c:pt>
                <c:pt idx="285">
                  <c:v>308</c:v>
                </c:pt>
                <c:pt idx="286">
                  <c:v>296</c:v>
                </c:pt>
                <c:pt idx="287">
                  <c:v>304</c:v>
                </c:pt>
                <c:pt idx="288">
                  <c:v>296</c:v>
                </c:pt>
                <c:pt idx="289">
                  <c:v>308</c:v>
                </c:pt>
                <c:pt idx="290">
                  <c:v>300</c:v>
                </c:pt>
                <c:pt idx="291">
                  <c:v>296</c:v>
                </c:pt>
                <c:pt idx="292">
                  <c:v>304</c:v>
                </c:pt>
                <c:pt idx="293">
                  <c:v>316</c:v>
                </c:pt>
                <c:pt idx="294">
                  <c:v>304</c:v>
                </c:pt>
                <c:pt idx="295">
                  <c:v>304</c:v>
                </c:pt>
                <c:pt idx="296">
                  <c:v>300</c:v>
                </c:pt>
                <c:pt idx="297">
                  <c:v>316</c:v>
                </c:pt>
                <c:pt idx="298">
                  <c:v>304</c:v>
                </c:pt>
                <c:pt idx="299">
                  <c:v>312</c:v>
                </c:pt>
                <c:pt idx="300">
                  <c:v>320</c:v>
                </c:pt>
                <c:pt idx="301">
                  <c:v>312</c:v>
                </c:pt>
                <c:pt idx="302">
                  <c:v>304</c:v>
                </c:pt>
                <c:pt idx="303">
                  <c:v>320</c:v>
                </c:pt>
                <c:pt idx="304">
                  <c:v>312</c:v>
                </c:pt>
                <c:pt idx="305">
                  <c:v>308</c:v>
                </c:pt>
                <c:pt idx="306">
                  <c:v>312</c:v>
                </c:pt>
                <c:pt idx="307">
                  <c:v>308</c:v>
                </c:pt>
                <c:pt idx="308">
                  <c:v>300</c:v>
                </c:pt>
                <c:pt idx="309">
                  <c:v>304</c:v>
                </c:pt>
                <c:pt idx="310">
                  <c:v>304</c:v>
                </c:pt>
                <c:pt idx="311">
                  <c:v>312</c:v>
                </c:pt>
                <c:pt idx="312">
                  <c:v>312</c:v>
                </c:pt>
                <c:pt idx="313">
                  <c:v>320</c:v>
                </c:pt>
                <c:pt idx="314">
                  <c:v>308</c:v>
                </c:pt>
                <c:pt idx="315">
                  <c:v>312</c:v>
                </c:pt>
                <c:pt idx="316">
                  <c:v>308</c:v>
                </c:pt>
                <c:pt idx="317">
                  <c:v>308</c:v>
                </c:pt>
                <c:pt idx="318">
                  <c:v>300</c:v>
                </c:pt>
                <c:pt idx="319">
                  <c:v>304</c:v>
                </c:pt>
                <c:pt idx="320">
                  <c:v>308</c:v>
                </c:pt>
                <c:pt idx="321">
                  <c:v>316</c:v>
                </c:pt>
                <c:pt idx="322">
                  <c:v>316</c:v>
                </c:pt>
                <c:pt idx="323">
                  <c:v>312</c:v>
                </c:pt>
                <c:pt idx="324">
                  <c:v>320</c:v>
                </c:pt>
                <c:pt idx="325">
                  <c:v>316</c:v>
                </c:pt>
                <c:pt idx="326">
                  <c:v>304</c:v>
                </c:pt>
                <c:pt idx="327">
                  <c:v>312</c:v>
                </c:pt>
                <c:pt idx="328">
                  <c:v>304</c:v>
                </c:pt>
                <c:pt idx="329">
                  <c:v>316</c:v>
                </c:pt>
                <c:pt idx="330">
                  <c:v>316</c:v>
                </c:pt>
                <c:pt idx="331">
                  <c:v>316</c:v>
                </c:pt>
                <c:pt idx="332">
                  <c:v>312</c:v>
                </c:pt>
                <c:pt idx="333">
                  <c:v>312</c:v>
                </c:pt>
                <c:pt idx="334">
                  <c:v>316</c:v>
                </c:pt>
                <c:pt idx="335">
                  <c:v>316</c:v>
                </c:pt>
                <c:pt idx="336">
                  <c:v>316</c:v>
                </c:pt>
                <c:pt idx="337">
                  <c:v>312</c:v>
                </c:pt>
                <c:pt idx="338">
                  <c:v>316</c:v>
                </c:pt>
                <c:pt idx="339">
                  <c:v>316</c:v>
                </c:pt>
                <c:pt idx="340">
                  <c:v>316</c:v>
                </c:pt>
                <c:pt idx="341">
                  <c:v>320</c:v>
                </c:pt>
                <c:pt idx="342">
                  <c:v>308</c:v>
                </c:pt>
                <c:pt idx="343">
                  <c:v>308</c:v>
                </c:pt>
                <c:pt idx="344">
                  <c:v>320</c:v>
                </c:pt>
                <c:pt idx="345">
                  <c:v>320</c:v>
                </c:pt>
                <c:pt idx="346">
                  <c:v>320</c:v>
                </c:pt>
                <c:pt idx="347">
                  <c:v>324</c:v>
                </c:pt>
                <c:pt idx="348">
                  <c:v>320</c:v>
                </c:pt>
                <c:pt idx="349">
                  <c:v>316</c:v>
                </c:pt>
                <c:pt idx="350">
                  <c:v>328</c:v>
                </c:pt>
                <c:pt idx="351">
                  <c:v>332</c:v>
                </c:pt>
                <c:pt idx="352">
                  <c:v>316</c:v>
                </c:pt>
                <c:pt idx="353">
                  <c:v>316</c:v>
                </c:pt>
                <c:pt idx="354">
                  <c:v>328</c:v>
                </c:pt>
                <c:pt idx="355">
                  <c:v>320</c:v>
                </c:pt>
                <c:pt idx="356">
                  <c:v>332</c:v>
                </c:pt>
                <c:pt idx="357">
                  <c:v>320</c:v>
                </c:pt>
                <c:pt idx="358">
                  <c:v>324</c:v>
                </c:pt>
                <c:pt idx="359">
                  <c:v>328</c:v>
                </c:pt>
                <c:pt idx="360">
                  <c:v>332</c:v>
                </c:pt>
                <c:pt idx="361">
                  <c:v>312</c:v>
                </c:pt>
                <c:pt idx="362">
                  <c:v>332</c:v>
                </c:pt>
                <c:pt idx="366">
                  <c:v>328</c:v>
                </c:pt>
                <c:pt idx="367">
                  <c:v>328</c:v>
                </c:pt>
                <c:pt idx="368">
                  <c:v>320</c:v>
                </c:pt>
                <c:pt idx="369">
                  <c:v>316</c:v>
                </c:pt>
                <c:pt idx="370">
                  <c:v>340</c:v>
                </c:pt>
                <c:pt idx="371">
                  <c:v>332</c:v>
                </c:pt>
                <c:pt idx="372">
                  <c:v>332</c:v>
                </c:pt>
                <c:pt idx="373">
                  <c:v>316</c:v>
                </c:pt>
                <c:pt idx="374">
                  <c:v>324</c:v>
                </c:pt>
                <c:pt idx="375">
                  <c:v>336</c:v>
                </c:pt>
                <c:pt idx="376">
                  <c:v>332</c:v>
                </c:pt>
                <c:pt idx="377">
                  <c:v>336</c:v>
                </c:pt>
                <c:pt idx="378">
                  <c:v>332</c:v>
                </c:pt>
                <c:pt idx="379">
                  <c:v>332</c:v>
                </c:pt>
                <c:pt idx="380">
                  <c:v>328</c:v>
                </c:pt>
                <c:pt idx="381">
                  <c:v>328</c:v>
                </c:pt>
                <c:pt idx="382">
                  <c:v>332</c:v>
                </c:pt>
                <c:pt idx="383">
                  <c:v>340</c:v>
                </c:pt>
                <c:pt idx="384">
                  <c:v>336</c:v>
                </c:pt>
                <c:pt idx="385">
                  <c:v>324</c:v>
                </c:pt>
                <c:pt idx="386">
                  <c:v>336</c:v>
                </c:pt>
                <c:pt idx="387">
                  <c:v>5248</c:v>
                </c:pt>
                <c:pt idx="388">
                  <c:v>316</c:v>
                </c:pt>
                <c:pt idx="389">
                  <c:v>332</c:v>
                </c:pt>
                <c:pt idx="390">
                  <c:v>336</c:v>
                </c:pt>
                <c:pt idx="391">
                  <c:v>332</c:v>
                </c:pt>
                <c:pt idx="392">
                  <c:v>332</c:v>
                </c:pt>
                <c:pt idx="396">
                  <c:v>348</c:v>
                </c:pt>
                <c:pt idx="397">
                  <c:v>332</c:v>
                </c:pt>
                <c:pt idx="398">
                  <c:v>336</c:v>
                </c:pt>
                <c:pt idx="399">
                  <c:v>324</c:v>
                </c:pt>
                <c:pt idx="400">
                  <c:v>332</c:v>
                </c:pt>
                <c:pt idx="401">
                  <c:v>344</c:v>
                </c:pt>
                <c:pt idx="402">
                  <c:v>352</c:v>
                </c:pt>
                <c:pt idx="403">
                  <c:v>332</c:v>
                </c:pt>
                <c:pt idx="404">
                  <c:v>332</c:v>
                </c:pt>
                <c:pt idx="405">
                  <c:v>308</c:v>
                </c:pt>
                <c:pt idx="406">
                  <c:v>332</c:v>
                </c:pt>
                <c:pt idx="407">
                  <c:v>332</c:v>
                </c:pt>
                <c:pt idx="408">
                  <c:v>324</c:v>
                </c:pt>
                <c:pt idx="409">
                  <c:v>344</c:v>
                </c:pt>
                <c:pt idx="410">
                  <c:v>324</c:v>
                </c:pt>
                <c:pt idx="411">
                  <c:v>344</c:v>
                </c:pt>
                <c:pt idx="412">
                  <c:v>352</c:v>
                </c:pt>
                <c:pt idx="413">
                  <c:v>336</c:v>
                </c:pt>
                <c:pt idx="414">
                  <c:v>320</c:v>
                </c:pt>
                <c:pt idx="415">
                  <c:v>328</c:v>
                </c:pt>
                <c:pt idx="416">
                  <c:v>332</c:v>
                </c:pt>
                <c:pt idx="417">
                  <c:v>336</c:v>
                </c:pt>
                <c:pt idx="418">
                  <c:v>332</c:v>
                </c:pt>
                <c:pt idx="419">
                  <c:v>332</c:v>
                </c:pt>
                <c:pt idx="420">
                  <c:v>340</c:v>
                </c:pt>
                <c:pt idx="421">
                  <c:v>348</c:v>
                </c:pt>
                <c:pt idx="422">
                  <c:v>344</c:v>
                </c:pt>
                <c:pt idx="423">
                  <c:v>344</c:v>
                </c:pt>
                <c:pt idx="424">
                  <c:v>328</c:v>
                </c:pt>
                <c:pt idx="425">
                  <c:v>332</c:v>
                </c:pt>
                <c:pt idx="426">
                  <c:v>340</c:v>
                </c:pt>
                <c:pt idx="427">
                  <c:v>344</c:v>
                </c:pt>
                <c:pt idx="428">
                  <c:v>328</c:v>
                </c:pt>
                <c:pt idx="429">
                  <c:v>328</c:v>
                </c:pt>
                <c:pt idx="430">
                  <c:v>352</c:v>
                </c:pt>
                <c:pt idx="431">
                  <c:v>340</c:v>
                </c:pt>
                <c:pt idx="432">
                  <c:v>340</c:v>
                </c:pt>
                <c:pt idx="433">
                  <c:v>348</c:v>
                </c:pt>
                <c:pt idx="434">
                  <c:v>336</c:v>
                </c:pt>
                <c:pt idx="435">
                  <c:v>340</c:v>
                </c:pt>
                <c:pt idx="436">
                  <c:v>344</c:v>
                </c:pt>
                <c:pt idx="437">
                  <c:v>340</c:v>
                </c:pt>
                <c:pt idx="438">
                  <c:v>336</c:v>
                </c:pt>
                <c:pt idx="439">
                  <c:v>348</c:v>
                </c:pt>
                <c:pt idx="440">
                  <c:v>348</c:v>
                </c:pt>
                <c:pt idx="441">
                  <c:v>348</c:v>
                </c:pt>
                <c:pt idx="442">
                  <c:v>352</c:v>
                </c:pt>
                <c:pt idx="443">
                  <c:v>344</c:v>
                </c:pt>
                <c:pt idx="444">
                  <c:v>368</c:v>
                </c:pt>
                <c:pt idx="445">
                  <c:v>340</c:v>
                </c:pt>
                <c:pt idx="446">
                  <c:v>352</c:v>
                </c:pt>
                <c:pt idx="447">
                  <c:v>352</c:v>
                </c:pt>
                <c:pt idx="448">
                  <c:v>360</c:v>
                </c:pt>
                <c:pt idx="449">
                  <c:v>340</c:v>
                </c:pt>
                <c:pt idx="450">
                  <c:v>352</c:v>
                </c:pt>
                <c:pt idx="451">
                  <c:v>348</c:v>
                </c:pt>
                <c:pt idx="452">
                  <c:v>336</c:v>
                </c:pt>
                <c:pt idx="453">
                  <c:v>348</c:v>
                </c:pt>
                <c:pt idx="454">
                  <c:v>388</c:v>
                </c:pt>
                <c:pt idx="455">
                  <c:v>412</c:v>
                </c:pt>
                <c:pt idx="456">
                  <c:v>400</c:v>
                </c:pt>
                <c:pt idx="457">
                  <c:v>396</c:v>
                </c:pt>
                <c:pt idx="458">
                  <c:v>376</c:v>
                </c:pt>
                <c:pt idx="459">
                  <c:v>380</c:v>
                </c:pt>
                <c:pt idx="460">
                  <c:v>396</c:v>
                </c:pt>
                <c:pt idx="461">
                  <c:v>380</c:v>
                </c:pt>
                <c:pt idx="462">
                  <c:v>356</c:v>
                </c:pt>
                <c:pt idx="463">
                  <c:v>376</c:v>
                </c:pt>
                <c:pt idx="464">
                  <c:v>360</c:v>
                </c:pt>
                <c:pt idx="465">
                  <c:v>348</c:v>
                </c:pt>
                <c:pt idx="466">
                  <c:v>364</c:v>
                </c:pt>
                <c:pt idx="467">
                  <c:v>388</c:v>
                </c:pt>
                <c:pt idx="468">
                  <c:v>348</c:v>
                </c:pt>
                <c:pt idx="469">
                  <c:v>348</c:v>
                </c:pt>
                <c:pt idx="470">
                  <c:v>348</c:v>
                </c:pt>
                <c:pt idx="471">
                  <c:v>372</c:v>
                </c:pt>
                <c:pt idx="472">
                  <c:v>348</c:v>
                </c:pt>
                <c:pt idx="473">
                  <c:v>356</c:v>
                </c:pt>
                <c:pt idx="474">
                  <c:v>368</c:v>
                </c:pt>
                <c:pt idx="475">
                  <c:v>344</c:v>
                </c:pt>
                <c:pt idx="476">
                  <c:v>384</c:v>
                </c:pt>
                <c:pt idx="477">
                  <c:v>356</c:v>
                </c:pt>
                <c:pt idx="478">
                  <c:v>376</c:v>
                </c:pt>
                <c:pt idx="479">
                  <c:v>396</c:v>
                </c:pt>
                <c:pt idx="480">
                  <c:v>372</c:v>
                </c:pt>
                <c:pt idx="481">
                  <c:v>388</c:v>
                </c:pt>
                <c:pt idx="482">
                  <c:v>372</c:v>
                </c:pt>
                <c:pt idx="483">
                  <c:v>376</c:v>
                </c:pt>
                <c:pt idx="484">
                  <c:v>384</c:v>
                </c:pt>
                <c:pt idx="486">
                  <c:v>364</c:v>
                </c:pt>
                <c:pt idx="487">
                  <c:v>388</c:v>
                </c:pt>
                <c:pt idx="488">
                  <c:v>376</c:v>
                </c:pt>
                <c:pt idx="489">
                  <c:v>348</c:v>
                </c:pt>
                <c:pt idx="490">
                  <c:v>368</c:v>
                </c:pt>
                <c:pt idx="491">
                  <c:v>372</c:v>
                </c:pt>
                <c:pt idx="492">
                  <c:v>376</c:v>
                </c:pt>
                <c:pt idx="493">
                  <c:v>380</c:v>
                </c:pt>
                <c:pt idx="494">
                  <c:v>388</c:v>
                </c:pt>
                <c:pt idx="495">
                  <c:v>392</c:v>
                </c:pt>
                <c:pt idx="496">
                  <c:v>344</c:v>
                </c:pt>
                <c:pt idx="497">
                  <c:v>360</c:v>
                </c:pt>
                <c:pt idx="498">
                  <c:v>376</c:v>
                </c:pt>
                <c:pt idx="499">
                  <c:v>364</c:v>
                </c:pt>
                <c:pt idx="500">
                  <c:v>392</c:v>
                </c:pt>
                <c:pt idx="501">
                  <c:v>384</c:v>
                </c:pt>
                <c:pt idx="502">
                  <c:v>376</c:v>
                </c:pt>
                <c:pt idx="503">
                  <c:v>364</c:v>
                </c:pt>
                <c:pt idx="504">
                  <c:v>384</c:v>
                </c:pt>
                <c:pt idx="505">
                  <c:v>360</c:v>
                </c:pt>
                <c:pt idx="506">
                  <c:v>356</c:v>
                </c:pt>
                <c:pt idx="507">
                  <c:v>368</c:v>
                </c:pt>
                <c:pt idx="508">
                  <c:v>356</c:v>
                </c:pt>
                <c:pt idx="509">
                  <c:v>356</c:v>
                </c:pt>
                <c:pt idx="510">
                  <c:v>368</c:v>
                </c:pt>
                <c:pt idx="511">
                  <c:v>388</c:v>
                </c:pt>
                <c:pt idx="512">
                  <c:v>368</c:v>
                </c:pt>
                <c:pt idx="513">
                  <c:v>380</c:v>
                </c:pt>
                <c:pt idx="514">
                  <c:v>368</c:v>
                </c:pt>
                <c:pt idx="515">
                  <c:v>384</c:v>
                </c:pt>
                <c:pt idx="516">
                  <c:v>388</c:v>
                </c:pt>
                <c:pt idx="517">
                  <c:v>384</c:v>
                </c:pt>
                <c:pt idx="518">
                  <c:v>372</c:v>
                </c:pt>
                <c:pt idx="519">
                  <c:v>348</c:v>
                </c:pt>
                <c:pt idx="520">
                  <c:v>380</c:v>
                </c:pt>
                <c:pt idx="521">
                  <c:v>372</c:v>
                </c:pt>
                <c:pt idx="522">
                  <c:v>360</c:v>
                </c:pt>
                <c:pt idx="523">
                  <c:v>376</c:v>
                </c:pt>
                <c:pt idx="524">
                  <c:v>392</c:v>
                </c:pt>
                <c:pt idx="525">
                  <c:v>392</c:v>
                </c:pt>
                <c:pt idx="526">
                  <c:v>364</c:v>
                </c:pt>
                <c:pt idx="527">
                  <c:v>368</c:v>
                </c:pt>
                <c:pt idx="528">
                  <c:v>400</c:v>
                </c:pt>
                <c:pt idx="529">
                  <c:v>392</c:v>
                </c:pt>
                <c:pt idx="530">
                  <c:v>356</c:v>
                </c:pt>
                <c:pt idx="531">
                  <c:v>396</c:v>
                </c:pt>
                <c:pt idx="532">
                  <c:v>368</c:v>
                </c:pt>
                <c:pt idx="533">
                  <c:v>372</c:v>
                </c:pt>
                <c:pt idx="534">
                  <c:v>392</c:v>
                </c:pt>
                <c:pt idx="535">
                  <c:v>412</c:v>
                </c:pt>
                <c:pt idx="536">
                  <c:v>372</c:v>
                </c:pt>
                <c:pt idx="537">
                  <c:v>396</c:v>
                </c:pt>
                <c:pt idx="538">
                  <c:v>380</c:v>
                </c:pt>
                <c:pt idx="539">
                  <c:v>404</c:v>
                </c:pt>
                <c:pt idx="540">
                  <c:v>368</c:v>
                </c:pt>
                <c:pt idx="541">
                  <c:v>376</c:v>
                </c:pt>
                <c:pt idx="542">
                  <c:v>388</c:v>
                </c:pt>
                <c:pt idx="543">
                  <c:v>392</c:v>
                </c:pt>
                <c:pt idx="544">
                  <c:v>376</c:v>
                </c:pt>
                <c:pt idx="545">
                  <c:v>400</c:v>
                </c:pt>
                <c:pt idx="546">
                  <c:v>412</c:v>
                </c:pt>
                <c:pt idx="547">
                  <c:v>364</c:v>
                </c:pt>
                <c:pt idx="548">
                  <c:v>404</c:v>
                </c:pt>
                <c:pt idx="549">
                  <c:v>380</c:v>
                </c:pt>
                <c:pt idx="550">
                  <c:v>388</c:v>
                </c:pt>
                <c:pt idx="551">
                  <c:v>372</c:v>
                </c:pt>
                <c:pt idx="552">
                  <c:v>396</c:v>
                </c:pt>
                <c:pt idx="553">
                  <c:v>400</c:v>
                </c:pt>
                <c:pt idx="554">
                  <c:v>408</c:v>
                </c:pt>
                <c:pt idx="555">
                  <c:v>444</c:v>
                </c:pt>
                <c:pt idx="556">
                  <c:v>396</c:v>
                </c:pt>
                <c:pt idx="557">
                  <c:v>432</c:v>
                </c:pt>
                <c:pt idx="558">
                  <c:v>400</c:v>
                </c:pt>
                <c:pt idx="559">
                  <c:v>440</c:v>
                </c:pt>
                <c:pt idx="560">
                  <c:v>432</c:v>
                </c:pt>
                <c:pt idx="561">
                  <c:v>408</c:v>
                </c:pt>
                <c:pt idx="562">
                  <c:v>440</c:v>
                </c:pt>
                <c:pt idx="563">
                  <c:v>452</c:v>
                </c:pt>
                <c:pt idx="564">
                  <c:v>416</c:v>
                </c:pt>
                <c:pt idx="565">
                  <c:v>420</c:v>
                </c:pt>
                <c:pt idx="566">
                  <c:v>444</c:v>
                </c:pt>
                <c:pt idx="567">
                  <c:v>464</c:v>
                </c:pt>
                <c:pt idx="568">
                  <c:v>444</c:v>
                </c:pt>
                <c:pt idx="569">
                  <c:v>432</c:v>
                </c:pt>
                <c:pt idx="570">
                  <c:v>456</c:v>
                </c:pt>
                <c:pt idx="571">
                  <c:v>456</c:v>
                </c:pt>
                <c:pt idx="572">
                  <c:v>400</c:v>
                </c:pt>
                <c:pt idx="573">
                  <c:v>392</c:v>
                </c:pt>
                <c:pt idx="574">
                  <c:v>392</c:v>
                </c:pt>
                <c:pt idx="575">
                  <c:v>372</c:v>
                </c:pt>
                <c:pt idx="576">
                  <c:v>396</c:v>
                </c:pt>
                <c:pt idx="577">
                  <c:v>400</c:v>
                </c:pt>
                <c:pt idx="578">
                  <c:v>424</c:v>
                </c:pt>
                <c:pt idx="579">
                  <c:v>460</c:v>
                </c:pt>
                <c:pt idx="580">
                  <c:v>460</c:v>
                </c:pt>
                <c:pt idx="581">
                  <c:v>436</c:v>
                </c:pt>
                <c:pt idx="582">
                  <c:v>464</c:v>
                </c:pt>
                <c:pt idx="583">
                  <c:v>436</c:v>
                </c:pt>
                <c:pt idx="584">
                  <c:v>436</c:v>
                </c:pt>
                <c:pt idx="585">
                  <c:v>456</c:v>
                </c:pt>
                <c:pt idx="586">
                  <c:v>464</c:v>
                </c:pt>
                <c:pt idx="587">
                  <c:v>436</c:v>
                </c:pt>
                <c:pt idx="588">
                  <c:v>408</c:v>
                </c:pt>
                <c:pt idx="589">
                  <c:v>408</c:v>
                </c:pt>
                <c:pt idx="590">
                  <c:v>412</c:v>
                </c:pt>
                <c:pt idx="591">
                  <c:v>496</c:v>
                </c:pt>
                <c:pt idx="592">
                  <c:v>452</c:v>
                </c:pt>
                <c:pt idx="593">
                  <c:v>412</c:v>
                </c:pt>
                <c:pt idx="594">
                  <c:v>444</c:v>
                </c:pt>
                <c:pt idx="595">
                  <c:v>432</c:v>
                </c:pt>
                <c:pt idx="596">
                  <c:v>400</c:v>
                </c:pt>
                <c:pt idx="597">
                  <c:v>416</c:v>
                </c:pt>
                <c:pt idx="598">
                  <c:v>468</c:v>
                </c:pt>
                <c:pt idx="599">
                  <c:v>468</c:v>
                </c:pt>
                <c:pt idx="600">
                  <c:v>424</c:v>
                </c:pt>
                <c:pt idx="601">
                  <c:v>456</c:v>
                </c:pt>
                <c:pt idx="602">
                  <c:v>464</c:v>
                </c:pt>
                <c:pt idx="603">
                  <c:v>452</c:v>
                </c:pt>
                <c:pt idx="604">
                  <c:v>424</c:v>
                </c:pt>
                <c:pt idx="605">
                  <c:v>504</c:v>
                </c:pt>
                <c:pt idx="606">
                  <c:v>420</c:v>
                </c:pt>
                <c:pt idx="607">
                  <c:v>448</c:v>
                </c:pt>
                <c:pt idx="608">
                  <c:v>464</c:v>
                </c:pt>
                <c:pt idx="609">
                  <c:v>444</c:v>
                </c:pt>
                <c:pt idx="610">
                  <c:v>444</c:v>
                </c:pt>
                <c:pt idx="611">
                  <c:v>436</c:v>
                </c:pt>
                <c:pt idx="612">
                  <c:v>464</c:v>
                </c:pt>
                <c:pt idx="613">
                  <c:v>480</c:v>
                </c:pt>
                <c:pt idx="614">
                  <c:v>472</c:v>
                </c:pt>
                <c:pt idx="615">
                  <c:v>460</c:v>
                </c:pt>
                <c:pt idx="616">
                  <c:v>456</c:v>
                </c:pt>
                <c:pt idx="617">
                  <c:v>456</c:v>
                </c:pt>
                <c:pt idx="618">
                  <c:v>444</c:v>
                </c:pt>
                <c:pt idx="619">
                  <c:v>464</c:v>
                </c:pt>
                <c:pt idx="620">
                  <c:v>456</c:v>
                </c:pt>
                <c:pt idx="621">
                  <c:v>484</c:v>
                </c:pt>
                <c:pt idx="622">
                  <c:v>484</c:v>
                </c:pt>
                <c:pt idx="623">
                  <c:v>464</c:v>
                </c:pt>
                <c:pt idx="624">
                  <c:v>440</c:v>
                </c:pt>
                <c:pt idx="625">
                  <c:v>448</c:v>
                </c:pt>
                <c:pt idx="626">
                  <c:v>488</c:v>
                </c:pt>
                <c:pt idx="627">
                  <c:v>428</c:v>
                </c:pt>
                <c:pt idx="628">
                  <c:v>452</c:v>
                </c:pt>
                <c:pt idx="629">
                  <c:v>476</c:v>
                </c:pt>
                <c:pt idx="630">
                  <c:v>432</c:v>
                </c:pt>
                <c:pt idx="631">
                  <c:v>504</c:v>
                </c:pt>
                <c:pt idx="632">
                  <c:v>460</c:v>
                </c:pt>
                <c:pt idx="633">
                  <c:v>484</c:v>
                </c:pt>
                <c:pt idx="634">
                  <c:v>472</c:v>
                </c:pt>
                <c:pt idx="635">
                  <c:v>464</c:v>
                </c:pt>
                <c:pt idx="636">
                  <c:v>432</c:v>
                </c:pt>
                <c:pt idx="637">
                  <c:v>472</c:v>
                </c:pt>
                <c:pt idx="638">
                  <c:v>528</c:v>
                </c:pt>
                <c:pt idx="639">
                  <c:v>484</c:v>
                </c:pt>
                <c:pt idx="640">
                  <c:v>460</c:v>
                </c:pt>
                <c:pt idx="641">
                  <c:v>440</c:v>
                </c:pt>
                <c:pt idx="642">
                  <c:v>452</c:v>
                </c:pt>
                <c:pt idx="643">
                  <c:v>464</c:v>
                </c:pt>
                <c:pt idx="644">
                  <c:v>496</c:v>
                </c:pt>
                <c:pt idx="645">
                  <c:v>488</c:v>
                </c:pt>
                <c:pt idx="646">
                  <c:v>456</c:v>
                </c:pt>
                <c:pt idx="647">
                  <c:v>408</c:v>
                </c:pt>
                <c:pt idx="648">
                  <c:v>404</c:v>
                </c:pt>
                <c:pt idx="649">
                  <c:v>480</c:v>
                </c:pt>
                <c:pt idx="650">
                  <c:v>416</c:v>
                </c:pt>
                <c:pt idx="651">
                  <c:v>440</c:v>
                </c:pt>
                <c:pt idx="652">
                  <c:v>484</c:v>
                </c:pt>
                <c:pt idx="653">
                  <c:v>504</c:v>
                </c:pt>
                <c:pt idx="654">
                  <c:v>488</c:v>
                </c:pt>
                <c:pt idx="655">
                  <c:v>520</c:v>
                </c:pt>
                <c:pt idx="656">
                  <c:v>488</c:v>
                </c:pt>
                <c:pt idx="657">
                  <c:v>432</c:v>
                </c:pt>
                <c:pt idx="658">
                  <c:v>528</c:v>
                </c:pt>
                <c:pt idx="659">
                  <c:v>448</c:v>
                </c:pt>
                <c:pt idx="660">
                  <c:v>492</c:v>
                </c:pt>
                <c:pt idx="661">
                  <c:v>520</c:v>
                </c:pt>
                <c:pt idx="662">
                  <c:v>484</c:v>
                </c:pt>
                <c:pt idx="663">
                  <c:v>460</c:v>
                </c:pt>
                <c:pt idx="664">
                  <c:v>416</c:v>
                </c:pt>
                <c:pt idx="665">
                  <c:v>432</c:v>
                </c:pt>
                <c:pt idx="666">
                  <c:v>452</c:v>
                </c:pt>
                <c:pt idx="667">
                  <c:v>504</c:v>
                </c:pt>
                <c:pt idx="668">
                  <c:v>480</c:v>
                </c:pt>
                <c:pt idx="669">
                  <c:v>464</c:v>
                </c:pt>
                <c:pt idx="670">
                  <c:v>464</c:v>
                </c:pt>
                <c:pt idx="671">
                  <c:v>404</c:v>
                </c:pt>
                <c:pt idx="672">
                  <c:v>448</c:v>
                </c:pt>
                <c:pt idx="673">
                  <c:v>444</c:v>
                </c:pt>
                <c:pt idx="674">
                  <c:v>448</c:v>
                </c:pt>
                <c:pt idx="675">
                  <c:v>436</c:v>
                </c:pt>
                <c:pt idx="676">
                  <c:v>420</c:v>
                </c:pt>
                <c:pt idx="677">
                  <c:v>444</c:v>
                </c:pt>
                <c:pt idx="678">
                  <c:v>460</c:v>
                </c:pt>
                <c:pt idx="679">
                  <c:v>468</c:v>
                </c:pt>
                <c:pt idx="680">
                  <c:v>444</c:v>
                </c:pt>
                <c:pt idx="681">
                  <c:v>436</c:v>
                </c:pt>
                <c:pt idx="682">
                  <c:v>432</c:v>
                </c:pt>
                <c:pt idx="683">
                  <c:v>448</c:v>
                </c:pt>
                <c:pt idx="684">
                  <c:v>464</c:v>
                </c:pt>
                <c:pt idx="685">
                  <c:v>440</c:v>
                </c:pt>
                <c:pt idx="686">
                  <c:v>464</c:v>
                </c:pt>
                <c:pt idx="687">
                  <c:v>444</c:v>
                </c:pt>
                <c:pt idx="688">
                  <c:v>476</c:v>
                </c:pt>
                <c:pt idx="689">
                  <c:v>424</c:v>
                </c:pt>
                <c:pt idx="690">
                  <c:v>468</c:v>
                </c:pt>
                <c:pt idx="691">
                  <c:v>440</c:v>
                </c:pt>
                <c:pt idx="692">
                  <c:v>432</c:v>
                </c:pt>
                <c:pt idx="693">
                  <c:v>440</c:v>
                </c:pt>
                <c:pt idx="694">
                  <c:v>448</c:v>
                </c:pt>
                <c:pt idx="695">
                  <c:v>496</c:v>
                </c:pt>
                <c:pt idx="696">
                  <c:v>424</c:v>
                </c:pt>
                <c:pt idx="697">
                  <c:v>460</c:v>
                </c:pt>
                <c:pt idx="698">
                  <c:v>444</c:v>
                </c:pt>
                <c:pt idx="699">
                  <c:v>464</c:v>
                </c:pt>
                <c:pt idx="700">
                  <c:v>460</c:v>
                </c:pt>
                <c:pt idx="701">
                  <c:v>472</c:v>
                </c:pt>
                <c:pt idx="702">
                  <c:v>444</c:v>
                </c:pt>
                <c:pt idx="703">
                  <c:v>480</c:v>
                </c:pt>
                <c:pt idx="704">
                  <c:v>412</c:v>
                </c:pt>
                <c:pt idx="705">
                  <c:v>440</c:v>
                </c:pt>
                <c:pt idx="706">
                  <c:v>432</c:v>
                </c:pt>
                <c:pt idx="707">
                  <c:v>440</c:v>
                </c:pt>
                <c:pt idx="708">
                  <c:v>460</c:v>
                </c:pt>
                <c:pt idx="709">
                  <c:v>512</c:v>
                </c:pt>
                <c:pt idx="710">
                  <c:v>452</c:v>
                </c:pt>
                <c:pt idx="711">
                  <c:v>456</c:v>
                </c:pt>
                <c:pt idx="712">
                  <c:v>484</c:v>
                </c:pt>
                <c:pt idx="713">
                  <c:v>436</c:v>
                </c:pt>
                <c:pt idx="714">
                  <c:v>432</c:v>
                </c:pt>
                <c:pt idx="715">
                  <c:v>440</c:v>
                </c:pt>
                <c:pt idx="716">
                  <c:v>448</c:v>
                </c:pt>
                <c:pt idx="717">
                  <c:v>492</c:v>
                </c:pt>
                <c:pt idx="718">
                  <c:v>552</c:v>
                </c:pt>
                <c:pt idx="719">
                  <c:v>504</c:v>
                </c:pt>
                <c:pt idx="720">
                  <c:v>496</c:v>
                </c:pt>
                <c:pt idx="721">
                  <c:v>500</c:v>
                </c:pt>
                <c:pt idx="722">
                  <c:v>528</c:v>
                </c:pt>
                <c:pt idx="723">
                  <c:v>512</c:v>
                </c:pt>
                <c:pt idx="724">
                  <c:v>512</c:v>
                </c:pt>
                <c:pt idx="725">
                  <c:v>492</c:v>
                </c:pt>
                <c:pt idx="726">
                  <c:v>568</c:v>
                </c:pt>
                <c:pt idx="727">
                  <c:v>560</c:v>
                </c:pt>
                <c:pt idx="728">
                  <c:v>468</c:v>
                </c:pt>
                <c:pt idx="729">
                  <c:v>544</c:v>
                </c:pt>
                <c:pt idx="730">
                  <c:v>500</c:v>
                </c:pt>
                <c:pt idx="731">
                  <c:v>484</c:v>
                </c:pt>
                <c:pt idx="732">
                  <c:v>484</c:v>
                </c:pt>
                <c:pt idx="733">
                  <c:v>436</c:v>
                </c:pt>
                <c:pt idx="734">
                  <c:v>488</c:v>
                </c:pt>
                <c:pt idx="735">
                  <c:v>468</c:v>
                </c:pt>
                <c:pt idx="736">
                  <c:v>488</c:v>
                </c:pt>
                <c:pt idx="737">
                  <c:v>480</c:v>
                </c:pt>
                <c:pt idx="738">
                  <c:v>480</c:v>
                </c:pt>
                <c:pt idx="739">
                  <c:v>456</c:v>
                </c:pt>
                <c:pt idx="740">
                  <c:v>444</c:v>
                </c:pt>
                <c:pt idx="741">
                  <c:v>416</c:v>
                </c:pt>
                <c:pt idx="742">
                  <c:v>444</c:v>
                </c:pt>
                <c:pt idx="743">
                  <c:v>452</c:v>
                </c:pt>
                <c:pt idx="744">
                  <c:v>476</c:v>
                </c:pt>
                <c:pt idx="745">
                  <c:v>452</c:v>
                </c:pt>
                <c:pt idx="746">
                  <c:v>456</c:v>
                </c:pt>
                <c:pt idx="747">
                  <c:v>464</c:v>
                </c:pt>
                <c:pt idx="748">
                  <c:v>464</c:v>
                </c:pt>
                <c:pt idx="749">
                  <c:v>520</c:v>
                </c:pt>
                <c:pt idx="750">
                  <c:v>464</c:v>
                </c:pt>
                <c:pt idx="751">
                  <c:v>444</c:v>
                </c:pt>
                <c:pt idx="752">
                  <c:v>424</c:v>
                </c:pt>
                <c:pt idx="753">
                  <c:v>492</c:v>
                </c:pt>
                <c:pt idx="754">
                  <c:v>480</c:v>
                </c:pt>
                <c:pt idx="755">
                  <c:v>472</c:v>
                </c:pt>
                <c:pt idx="756">
                  <c:v>484</c:v>
                </c:pt>
                <c:pt idx="757">
                  <c:v>500</c:v>
                </c:pt>
                <c:pt idx="758">
                  <c:v>436</c:v>
                </c:pt>
                <c:pt idx="759">
                  <c:v>500</c:v>
                </c:pt>
                <c:pt idx="760">
                  <c:v>452</c:v>
                </c:pt>
                <c:pt idx="761">
                  <c:v>464</c:v>
                </c:pt>
                <c:pt idx="762">
                  <c:v>484</c:v>
                </c:pt>
                <c:pt idx="763">
                  <c:v>452</c:v>
                </c:pt>
                <c:pt idx="764">
                  <c:v>520</c:v>
                </c:pt>
                <c:pt idx="765">
                  <c:v>512</c:v>
                </c:pt>
                <c:pt idx="766">
                  <c:v>440</c:v>
                </c:pt>
                <c:pt idx="767">
                  <c:v>448</c:v>
                </c:pt>
                <c:pt idx="768">
                  <c:v>496</c:v>
                </c:pt>
                <c:pt idx="769">
                  <c:v>440</c:v>
                </c:pt>
                <c:pt idx="770">
                  <c:v>480</c:v>
                </c:pt>
                <c:pt idx="771">
                  <c:v>416</c:v>
                </c:pt>
                <c:pt idx="772">
                  <c:v>496</c:v>
                </c:pt>
                <c:pt idx="773">
                  <c:v>480</c:v>
                </c:pt>
                <c:pt idx="774">
                  <c:v>504</c:v>
                </c:pt>
                <c:pt idx="775">
                  <c:v>472</c:v>
                </c:pt>
                <c:pt idx="776">
                  <c:v>480</c:v>
                </c:pt>
                <c:pt idx="777">
                  <c:v>480</c:v>
                </c:pt>
                <c:pt idx="778">
                  <c:v>504</c:v>
                </c:pt>
                <c:pt idx="779">
                  <c:v>440</c:v>
                </c:pt>
                <c:pt idx="780">
                  <c:v>460</c:v>
                </c:pt>
                <c:pt idx="781">
                  <c:v>488</c:v>
                </c:pt>
                <c:pt idx="782">
                  <c:v>484</c:v>
                </c:pt>
                <c:pt idx="783">
                  <c:v>512</c:v>
                </c:pt>
                <c:pt idx="784">
                  <c:v>484</c:v>
                </c:pt>
                <c:pt idx="785">
                  <c:v>444</c:v>
                </c:pt>
                <c:pt idx="786">
                  <c:v>500</c:v>
                </c:pt>
                <c:pt idx="787">
                  <c:v>460</c:v>
                </c:pt>
                <c:pt idx="788">
                  <c:v>488</c:v>
                </c:pt>
                <c:pt idx="789">
                  <c:v>492</c:v>
                </c:pt>
                <c:pt idx="790">
                  <c:v>512</c:v>
                </c:pt>
                <c:pt idx="791">
                  <c:v>464</c:v>
                </c:pt>
                <c:pt idx="792">
                  <c:v>480</c:v>
                </c:pt>
                <c:pt idx="793">
                  <c:v>476</c:v>
                </c:pt>
                <c:pt idx="794">
                  <c:v>496</c:v>
                </c:pt>
                <c:pt idx="795">
                  <c:v>444</c:v>
                </c:pt>
                <c:pt idx="796">
                  <c:v>480</c:v>
                </c:pt>
                <c:pt idx="797">
                  <c:v>508</c:v>
                </c:pt>
                <c:pt idx="798">
                  <c:v>508</c:v>
                </c:pt>
                <c:pt idx="799">
                  <c:v>480</c:v>
                </c:pt>
                <c:pt idx="800">
                  <c:v>484</c:v>
                </c:pt>
                <c:pt idx="801">
                  <c:v>472</c:v>
                </c:pt>
                <c:pt idx="802">
                  <c:v>480</c:v>
                </c:pt>
                <c:pt idx="803">
                  <c:v>472</c:v>
                </c:pt>
                <c:pt idx="805">
                  <c:v>480</c:v>
                </c:pt>
                <c:pt idx="806">
                  <c:v>476</c:v>
                </c:pt>
                <c:pt idx="807">
                  <c:v>512</c:v>
                </c:pt>
                <c:pt idx="808">
                  <c:v>480</c:v>
                </c:pt>
                <c:pt idx="809">
                  <c:v>544</c:v>
                </c:pt>
                <c:pt idx="810">
                  <c:v>500</c:v>
                </c:pt>
                <c:pt idx="811">
                  <c:v>508</c:v>
                </c:pt>
                <c:pt idx="812">
                  <c:v>468</c:v>
                </c:pt>
                <c:pt idx="813">
                  <c:v>504</c:v>
                </c:pt>
                <c:pt idx="814">
                  <c:v>480</c:v>
                </c:pt>
                <c:pt idx="815">
                  <c:v>544</c:v>
                </c:pt>
                <c:pt idx="816">
                  <c:v>512</c:v>
                </c:pt>
                <c:pt idx="817">
                  <c:v>468</c:v>
                </c:pt>
                <c:pt idx="818">
                  <c:v>512</c:v>
                </c:pt>
                <c:pt idx="819">
                  <c:v>484</c:v>
                </c:pt>
                <c:pt idx="820">
                  <c:v>492</c:v>
                </c:pt>
                <c:pt idx="821">
                  <c:v>528</c:v>
                </c:pt>
                <c:pt idx="822">
                  <c:v>512</c:v>
                </c:pt>
                <c:pt idx="823">
                  <c:v>484</c:v>
                </c:pt>
                <c:pt idx="824">
                  <c:v>464</c:v>
                </c:pt>
                <c:pt idx="825">
                  <c:v>560</c:v>
                </c:pt>
                <c:pt idx="826">
                  <c:v>496</c:v>
                </c:pt>
                <c:pt idx="827">
                  <c:v>472</c:v>
                </c:pt>
                <c:pt idx="828">
                  <c:v>488</c:v>
                </c:pt>
                <c:pt idx="829">
                  <c:v>504</c:v>
                </c:pt>
                <c:pt idx="830">
                  <c:v>512</c:v>
                </c:pt>
                <c:pt idx="831">
                  <c:v>504</c:v>
                </c:pt>
                <c:pt idx="832">
                  <c:v>492</c:v>
                </c:pt>
                <c:pt idx="833">
                  <c:v>472</c:v>
                </c:pt>
                <c:pt idx="834">
                  <c:v>500</c:v>
                </c:pt>
                <c:pt idx="835">
                  <c:v>484</c:v>
                </c:pt>
                <c:pt idx="836">
                  <c:v>528</c:v>
                </c:pt>
                <c:pt idx="837">
                  <c:v>520</c:v>
                </c:pt>
                <c:pt idx="838">
                  <c:v>500</c:v>
                </c:pt>
                <c:pt idx="839">
                  <c:v>512</c:v>
                </c:pt>
                <c:pt idx="840">
                  <c:v>476</c:v>
                </c:pt>
                <c:pt idx="841">
                  <c:v>492</c:v>
                </c:pt>
                <c:pt idx="842">
                  <c:v>488</c:v>
                </c:pt>
                <c:pt idx="843">
                  <c:v>520</c:v>
                </c:pt>
                <c:pt idx="844">
                  <c:v>528</c:v>
                </c:pt>
                <c:pt idx="846">
                  <c:v>456</c:v>
                </c:pt>
                <c:pt idx="847">
                  <c:v>520</c:v>
                </c:pt>
                <c:pt idx="848">
                  <c:v>480</c:v>
                </c:pt>
                <c:pt idx="849">
                  <c:v>460</c:v>
                </c:pt>
                <c:pt idx="850">
                  <c:v>484</c:v>
                </c:pt>
                <c:pt idx="852">
                  <c:v>508</c:v>
                </c:pt>
                <c:pt idx="853">
                  <c:v>448</c:v>
                </c:pt>
                <c:pt idx="854">
                  <c:v>512</c:v>
                </c:pt>
                <c:pt idx="855">
                  <c:v>464</c:v>
                </c:pt>
                <c:pt idx="856">
                  <c:v>520</c:v>
                </c:pt>
                <c:pt idx="857">
                  <c:v>496</c:v>
                </c:pt>
                <c:pt idx="858">
                  <c:v>464</c:v>
                </c:pt>
                <c:pt idx="859">
                  <c:v>576</c:v>
                </c:pt>
                <c:pt idx="860">
                  <c:v>528</c:v>
                </c:pt>
                <c:pt idx="861">
                  <c:v>536</c:v>
                </c:pt>
                <c:pt idx="862">
                  <c:v>484</c:v>
                </c:pt>
                <c:pt idx="863">
                  <c:v>552</c:v>
                </c:pt>
                <c:pt idx="864">
                  <c:v>520</c:v>
                </c:pt>
                <c:pt idx="865">
                  <c:v>488</c:v>
                </c:pt>
                <c:pt idx="866">
                  <c:v>500</c:v>
                </c:pt>
                <c:pt idx="867">
                  <c:v>468</c:v>
                </c:pt>
                <c:pt idx="868">
                  <c:v>508</c:v>
                </c:pt>
                <c:pt idx="869">
                  <c:v>480</c:v>
                </c:pt>
                <c:pt idx="870">
                  <c:v>552</c:v>
                </c:pt>
                <c:pt idx="871">
                  <c:v>512</c:v>
                </c:pt>
                <c:pt idx="872">
                  <c:v>520</c:v>
                </c:pt>
                <c:pt idx="873">
                  <c:v>500</c:v>
                </c:pt>
                <c:pt idx="874">
                  <c:v>508</c:v>
                </c:pt>
                <c:pt idx="875">
                  <c:v>512</c:v>
                </c:pt>
                <c:pt idx="876">
                  <c:v>512</c:v>
                </c:pt>
                <c:pt idx="877">
                  <c:v>480</c:v>
                </c:pt>
                <c:pt idx="878">
                  <c:v>496</c:v>
                </c:pt>
                <c:pt idx="879">
                  <c:v>520</c:v>
                </c:pt>
                <c:pt idx="880">
                  <c:v>512</c:v>
                </c:pt>
                <c:pt idx="881">
                  <c:v>500</c:v>
                </c:pt>
                <c:pt idx="882">
                  <c:v>536</c:v>
                </c:pt>
                <c:pt idx="883">
                  <c:v>508</c:v>
                </c:pt>
                <c:pt idx="884">
                  <c:v>508</c:v>
                </c:pt>
                <c:pt idx="885">
                  <c:v>496</c:v>
                </c:pt>
                <c:pt idx="886">
                  <c:v>500</c:v>
                </c:pt>
                <c:pt idx="887">
                  <c:v>528</c:v>
                </c:pt>
                <c:pt idx="888">
                  <c:v>520</c:v>
                </c:pt>
                <c:pt idx="889">
                  <c:v>512</c:v>
                </c:pt>
                <c:pt idx="890">
                  <c:v>536</c:v>
                </c:pt>
                <c:pt idx="891">
                  <c:v>528</c:v>
                </c:pt>
                <c:pt idx="892">
                  <c:v>480</c:v>
                </c:pt>
                <c:pt idx="893">
                  <c:v>476</c:v>
                </c:pt>
                <c:pt idx="894">
                  <c:v>476</c:v>
                </c:pt>
                <c:pt idx="895">
                  <c:v>496</c:v>
                </c:pt>
                <c:pt idx="896">
                  <c:v>504</c:v>
                </c:pt>
                <c:pt idx="897">
                  <c:v>512</c:v>
                </c:pt>
                <c:pt idx="898">
                  <c:v>520</c:v>
                </c:pt>
                <c:pt idx="899">
                  <c:v>512</c:v>
                </c:pt>
                <c:pt idx="900">
                  <c:v>500</c:v>
                </c:pt>
                <c:pt idx="901">
                  <c:v>480</c:v>
                </c:pt>
                <c:pt idx="902">
                  <c:v>508</c:v>
                </c:pt>
                <c:pt idx="903">
                  <c:v>496</c:v>
                </c:pt>
                <c:pt idx="904">
                  <c:v>496</c:v>
                </c:pt>
                <c:pt idx="905">
                  <c:v>500</c:v>
                </c:pt>
                <c:pt idx="906">
                  <c:v>488</c:v>
                </c:pt>
                <c:pt idx="907">
                  <c:v>468</c:v>
                </c:pt>
                <c:pt idx="908">
                  <c:v>500</c:v>
                </c:pt>
                <c:pt idx="909">
                  <c:v>504</c:v>
                </c:pt>
                <c:pt idx="910">
                  <c:v>484</c:v>
                </c:pt>
                <c:pt idx="911">
                  <c:v>552</c:v>
                </c:pt>
                <c:pt idx="912">
                  <c:v>512</c:v>
                </c:pt>
                <c:pt idx="913">
                  <c:v>512</c:v>
                </c:pt>
                <c:pt idx="914">
                  <c:v>520</c:v>
                </c:pt>
                <c:pt idx="915">
                  <c:v>520</c:v>
                </c:pt>
                <c:pt idx="916">
                  <c:v>528</c:v>
                </c:pt>
                <c:pt idx="917">
                  <c:v>536</c:v>
                </c:pt>
                <c:pt idx="918">
                  <c:v>496</c:v>
                </c:pt>
                <c:pt idx="919">
                  <c:v>508</c:v>
                </c:pt>
                <c:pt idx="920">
                  <c:v>484</c:v>
                </c:pt>
                <c:pt idx="922">
                  <c:v>528</c:v>
                </c:pt>
                <c:pt idx="923">
                  <c:v>484</c:v>
                </c:pt>
                <c:pt idx="924">
                  <c:v>536</c:v>
                </c:pt>
                <c:pt idx="925">
                  <c:v>552</c:v>
                </c:pt>
                <c:pt idx="926">
                  <c:v>528</c:v>
                </c:pt>
                <c:pt idx="927">
                  <c:v>512</c:v>
                </c:pt>
                <c:pt idx="928">
                  <c:v>552</c:v>
                </c:pt>
                <c:pt idx="929">
                  <c:v>488</c:v>
                </c:pt>
                <c:pt idx="930">
                  <c:v>536</c:v>
                </c:pt>
                <c:pt idx="931">
                  <c:v>512</c:v>
                </c:pt>
                <c:pt idx="932">
                  <c:v>492</c:v>
                </c:pt>
                <c:pt idx="933">
                  <c:v>520</c:v>
                </c:pt>
                <c:pt idx="934">
                  <c:v>508</c:v>
                </c:pt>
                <c:pt idx="935">
                  <c:v>560</c:v>
                </c:pt>
                <c:pt idx="936">
                  <c:v>560</c:v>
                </c:pt>
                <c:pt idx="937">
                  <c:v>536</c:v>
                </c:pt>
                <c:pt idx="938">
                  <c:v>520</c:v>
                </c:pt>
                <c:pt idx="939">
                  <c:v>492</c:v>
                </c:pt>
                <c:pt idx="940">
                  <c:v>544</c:v>
                </c:pt>
                <c:pt idx="941">
                  <c:v>544</c:v>
                </c:pt>
                <c:pt idx="942">
                  <c:v>536</c:v>
                </c:pt>
                <c:pt idx="943">
                  <c:v>584</c:v>
                </c:pt>
                <c:pt idx="944">
                  <c:v>544</c:v>
                </c:pt>
                <c:pt idx="945">
                  <c:v>560</c:v>
                </c:pt>
                <c:pt idx="946">
                  <c:v>544</c:v>
                </c:pt>
                <c:pt idx="947">
                  <c:v>536</c:v>
                </c:pt>
                <c:pt idx="948">
                  <c:v>520</c:v>
                </c:pt>
                <c:pt idx="949">
                  <c:v>584</c:v>
                </c:pt>
                <c:pt idx="950">
                  <c:v>576</c:v>
                </c:pt>
                <c:pt idx="951">
                  <c:v>480</c:v>
                </c:pt>
                <c:pt idx="952">
                  <c:v>560</c:v>
                </c:pt>
                <c:pt idx="953">
                  <c:v>536</c:v>
                </c:pt>
                <c:pt idx="954">
                  <c:v>544</c:v>
                </c:pt>
                <c:pt idx="955">
                  <c:v>512</c:v>
                </c:pt>
                <c:pt idx="956">
                  <c:v>464</c:v>
                </c:pt>
                <c:pt idx="957">
                  <c:v>536</c:v>
                </c:pt>
                <c:pt idx="958">
                  <c:v>552</c:v>
                </c:pt>
                <c:pt idx="959">
                  <c:v>520</c:v>
                </c:pt>
                <c:pt idx="960">
                  <c:v>536</c:v>
                </c:pt>
                <c:pt idx="961">
                  <c:v>528</c:v>
                </c:pt>
                <c:pt idx="962">
                  <c:v>512</c:v>
                </c:pt>
                <c:pt idx="963">
                  <c:v>528</c:v>
                </c:pt>
                <c:pt idx="964">
                  <c:v>520</c:v>
                </c:pt>
                <c:pt idx="965">
                  <c:v>536</c:v>
                </c:pt>
                <c:pt idx="966">
                  <c:v>608</c:v>
                </c:pt>
                <c:pt idx="967">
                  <c:v>568</c:v>
                </c:pt>
                <c:pt idx="968">
                  <c:v>528</c:v>
                </c:pt>
                <c:pt idx="969">
                  <c:v>520</c:v>
                </c:pt>
                <c:pt idx="970">
                  <c:v>512</c:v>
                </c:pt>
                <c:pt idx="971">
                  <c:v>552</c:v>
                </c:pt>
                <c:pt idx="975">
                  <c:v>552</c:v>
                </c:pt>
                <c:pt idx="976">
                  <c:v>512</c:v>
                </c:pt>
                <c:pt idx="977">
                  <c:v>544</c:v>
                </c:pt>
                <c:pt idx="978">
                  <c:v>536</c:v>
                </c:pt>
                <c:pt idx="979">
                  <c:v>536</c:v>
                </c:pt>
                <c:pt idx="980">
                  <c:v>504</c:v>
                </c:pt>
                <c:pt idx="981">
                  <c:v>520</c:v>
                </c:pt>
                <c:pt idx="982">
                  <c:v>520</c:v>
                </c:pt>
                <c:pt idx="983">
                  <c:v>576</c:v>
                </c:pt>
                <c:pt idx="984">
                  <c:v>592</c:v>
                </c:pt>
                <c:pt idx="985">
                  <c:v>520</c:v>
                </c:pt>
                <c:pt idx="986">
                  <c:v>520</c:v>
                </c:pt>
                <c:pt idx="987">
                  <c:v>500</c:v>
                </c:pt>
                <c:pt idx="988">
                  <c:v>600</c:v>
                </c:pt>
                <c:pt idx="989">
                  <c:v>544</c:v>
                </c:pt>
                <c:pt idx="990">
                  <c:v>528</c:v>
                </c:pt>
                <c:pt idx="991">
                  <c:v>552</c:v>
                </c:pt>
                <c:pt idx="992">
                  <c:v>560</c:v>
                </c:pt>
                <c:pt idx="993">
                  <c:v>560</c:v>
                </c:pt>
                <c:pt idx="994">
                  <c:v>576</c:v>
                </c:pt>
                <c:pt idx="995">
                  <c:v>616</c:v>
                </c:pt>
                <c:pt idx="996">
                  <c:v>560</c:v>
                </c:pt>
                <c:pt idx="997">
                  <c:v>536</c:v>
                </c:pt>
                <c:pt idx="998">
                  <c:v>616</c:v>
                </c:pt>
                <c:pt idx="999">
                  <c:v>584</c:v>
                </c:pt>
                <c:pt idx="1000">
                  <c:v>584</c:v>
                </c:pt>
                <c:pt idx="1001">
                  <c:v>560</c:v>
                </c:pt>
                <c:pt idx="1002">
                  <c:v>552</c:v>
                </c:pt>
                <c:pt idx="1003">
                  <c:v>496</c:v>
                </c:pt>
                <c:pt idx="1004">
                  <c:v>560</c:v>
                </c:pt>
                <c:pt idx="1005">
                  <c:v>528</c:v>
                </c:pt>
                <c:pt idx="1006">
                  <c:v>544</c:v>
                </c:pt>
                <c:pt idx="1007">
                  <c:v>576</c:v>
                </c:pt>
                <c:pt idx="1008">
                  <c:v>608</c:v>
                </c:pt>
                <c:pt idx="1009">
                  <c:v>568</c:v>
                </c:pt>
                <c:pt idx="1010">
                  <c:v>552</c:v>
                </c:pt>
                <c:pt idx="1011">
                  <c:v>576</c:v>
                </c:pt>
                <c:pt idx="1012">
                  <c:v>600</c:v>
                </c:pt>
                <c:pt idx="1013">
                  <c:v>544</c:v>
                </c:pt>
                <c:pt idx="1014">
                  <c:v>576</c:v>
                </c:pt>
                <c:pt idx="1015">
                  <c:v>584</c:v>
                </c:pt>
                <c:pt idx="1016">
                  <c:v>560</c:v>
                </c:pt>
                <c:pt idx="1017">
                  <c:v>568</c:v>
                </c:pt>
                <c:pt idx="1018">
                  <c:v>560</c:v>
                </c:pt>
                <c:pt idx="1019">
                  <c:v>544</c:v>
                </c:pt>
                <c:pt idx="1020">
                  <c:v>544</c:v>
                </c:pt>
                <c:pt idx="1021">
                  <c:v>568</c:v>
                </c:pt>
                <c:pt idx="1022">
                  <c:v>560</c:v>
                </c:pt>
                <c:pt idx="1023">
                  <c:v>584</c:v>
                </c:pt>
                <c:pt idx="1024">
                  <c:v>520</c:v>
                </c:pt>
                <c:pt idx="1025">
                  <c:v>576</c:v>
                </c:pt>
                <c:pt idx="1026">
                  <c:v>560</c:v>
                </c:pt>
                <c:pt idx="1027">
                  <c:v>528</c:v>
                </c:pt>
                <c:pt idx="1028">
                  <c:v>560</c:v>
                </c:pt>
                <c:pt idx="1029">
                  <c:v>536</c:v>
                </c:pt>
                <c:pt idx="1030">
                  <c:v>576</c:v>
                </c:pt>
                <c:pt idx="1031">
                  <c:v>592</c:v>
                </c:pt>
                <c:pt idx="1032">
                  <c:v>544</c:v>
                </c:pt>
                <c:pt idx="1033">
                  <c:v>536</c:v>
                </c:pt>
                <c:pt idx="1034">
                  <c:v>504</c:v>
                </c:pt>
                <c:pt idx="1035">
                  <c:v>544</c:v>
                </c:pt>
                <c:pt idx="1036">
                  <c:v>512</c:v>
                </c:pt>
                <c:pt idx="1037">
                  <c:v>560</c:v>
                </c:pt>
                <c:pt idx="1038">
                  <c:v>584</c:v>
                </c:pt>
                <c:pt idx="1039">
                  <c:v>576</c:v>
                </c:pt>
                <c:pt idx="1040">
                  <c:v>544</c:v>
                </c:pt>
                <c:pt idx="1041">
                  <c:v>632</c:v>
                </c:pt>
                <c:pt idx="1042">
                  <c:v>576</c:v>
                </c:pt>
                <c:pt idx="1043">
                  <c:v>576</c:v>
                </c:pt>
                <c:pt idx="1044">
                  <c:v>600</c:v>
                </c:pt>
                <c:pt idx="1045">
                  <c:v>584</c:v>
                </c:pt>
                <c:pt idx="1046">
                  <c:v>568</c:v>
                </c:pt>
                <c:pt idx="1047">
                  <c:v>504</c:v>
                </c:pt>
                <c:pt idx="1048">
                  <c:v>544</c:v>
                </c:pt>
                <c:pt idx="1049">
                  <c:v>520</c:v>
                </c:pt>
                <c:pt idx="1050">
                  <c:v>568</c:v>
                </c:pt>
                <c:pt idx="1051">
                  <c:v>552</c:v>
                </c:pt>
                <c:pt idx="1052">
                  <c:v>544</c:v>
                </c:pt>
                <c:pt idx="1053">
                  <c:v>544</c:v>
                </c:pt>
                <c:pt idx="1054">
                  <c:v>608</c:v>
                </c:pt>
                <c:pt idx="1056">
                  <c:v>560</c:v>
                </c:pt>
                <c:pt idx="1057">
                  <c:v>544</c:v>
                </c:pt>
                <c:pt idx="1059">
                  <c:v>536</c:v>
                </c:pt>
                <c:pt idx="1060">
                  <c:v>672</c:v>
                </c:pt>
                <c:pt idx="1061">
                  <c:v>568</c:v>
                </c:pt>
                <c:pt idx="1062">
                  <c:v>624</c:v>
                </c:pt>
                <c:pt idx="1063">
                  <c:v>616</c:v>
                </c:pt>
                <c:pt idx="1064">
                  <c:v>648</c:v>
                </c:pt>
                <c:pt idx="1065">
                  <c:v>608</c:v>
                </c:pt>
                <c:pt idx="1066">
                  <c:v>544</c:v>
                </c:pt>
                <c:pt idx="1067">
                  <c:v>584</c:v>
                </c:pt>
                <c:pt idx="1068">
                  <c:v>608</c:v>
                </c:pt>
                <c:pt idx="1069">
                  <c:v>680</c:v>
                </c:pt>
                <c:pt idx="1070">
                  <c:v>528</c:v>
                </c:pt>
                <c:pt idx="1071">
                  <c:v>560</c:v>
                </c:pt>
                <c:pt idx="1072">
                  <c:v>592</c:v>
                </c:pt>
                <c:pt idx="1073">
                  <c:v>520</c:v>
                </c:pt>
                <c:pt idx="1074">
                  <c:v>560</c:v>
                </c:pt>
                <c:pt idx="1075">
                  <c:v>592</c:v>
                </c:pt>
                <c:pt idx="1076">
                  <c:v>576</c:v>
                </c:pt>
                <c:pt idx="1077">
                  <c:v>584</c:v>
                </c:pt>
                <c:pt idx="1078">
                  <c:v>632</c:v>
                </c:pt>
                <c:pt idx="1079">
                  <c:v>520</c:v>
                </c:pt>
                <c:pt idx="1080">
                  <c:v>552</c:v>
                </c:pt>
                <c:pt idx="1081">
                  <c:v>544</c:v>
                </c:pt>
                <c:pt idx="1083">
                  <c:v>552</c:v>
                </c:pt>
                <c:pt idx="1084">
                  <c:v>544</c:v>
                </c:pt>
                <c:pt idx="1085">
                  <c:v>576</c:v>
                </c:pt>
                <c:pt idx="1086">
                  <c:v>576</c:v>
                </c:pt>
                <c:pt idx="1087">
                  <c:v>552</c:v>
                </c:pt>
                <c:pt idx="1088">
                  <c:v>608</c:v>
                </c:pt>
                <c:pt idx="1089">
                  <c:v>760</c:v>
                </c:pt>
                <c:pt idx="1090">
                  <c:v>528</c:v>
                </c:pt>
                <c:pt idx="1091">
                  <c:v>560</c:v>
                </c:pt>
                <c:pt idx="1092">
                  <c:v>544</c:v>
                </c:pt>
                <c:pt idx="1093">
                  <c:v>600</c:v>
                </c:pt>
                <c:pt idx="1094">
                  <c:v>632</c:v>
                </c:pt>
                <c:pt idx="1095">
                  <c:v>520</c:v>
                </c:pt>
                <c:pt idx="1096">
                  <c:v>544</c:v>
                </c:pt>
                <c:pt idx="1097">
                  <c:v>552</c:v>
                </c:pt>
                <c:pt idx="1098">
                  <c:v>544</c:v>
                </c:pt>
                <c:pt idx="1099">
                  <c:v>584</c:v>
                </c:pt>
                <c:pt idx="1100">
                  <c:v>640</c:v>
                </c:pt>
                <c:pt idx="1101">
                  <c:v>576</c:v>
                </c:pt>
                <c:pt idx="1102">
                  <c:v>616</c:v>
                </c:pt>
                <c:pt idx="1103">
                  <c:v>624</c:v>
                </c:pt>
                <c:pt idx="1104">
                  <c:v>552</c:v>
                </c:pt>
                <c:pt idx="1105">
                  <c:v>640</c:v>
                </c:pt>
                <c:pt idx="1106">
                  <c:v>640</c:v>
                </c:pt>
                <c:pt idx="1107">
                  <c:v>704</c:v>
                </c:pt>
                <c:pt idx="1108">
                  <c:v>728</c:v>
                </c:pt>
                <c:pt idx="1109">
                  <c:v>736</c:v>
                </c:pt>
                <c:pt idx="1110">
                  <c:v>656</c:v>
                </c:pt>
                <c:pt idx="1111">
                  <c:v>624</c:v>
                </c:pt>
                <c:pt idx="1112">
                  <c:v>608</c:v>
                </c:pt>
                <c:pt idx="1113">
                  <c:v>656</c:v>
                </c:pt>
                <c:pt idx="1114">
                  <c:v>576</c:v>
                </c:pt>
                <c:pt idx="1115">
                  <c:v>576</c:v>
                </c:pt>
                <c:pt idx="1116">
                  <c:v>608</c:v>
                </c:pt>
                <c:pt idx="1117">
                  <c:v>688</c:v>
                </c:pt>
                <c:pt idx="1118">
                  <c:v>632</c:v>
                </c:pt>
                <c:pt idx="1119">
                  <c:v>592</c:v>
                </c:pt>
                <c:pt idx="1120">
                  <c:v>672</c:v>
                </c:pt>
                <c:pt idx="1121">
                  <c:v>616</c:v>
                </c:pt>
                <c:pt idx="1122">
                  <c:v>616</c:v>
                </c:pt>
                <c:pt idx="1123">
                  <c:v>608</c:v>
                </c:pt>
                <c:pt idx="1124">
                  <c:v>600</c:v>
                </c:pt>
                <c:pt idx="1125">
                  <c:v>568</c:v>
                </c:pt>
                <c:pt idx="1126">
                  <c:v>688</c:v>
                </c:pt>
                <c:pt idx="1127">
                  <c:v>616</c:v>
                </c:pt>
                <c:pt idx="1128">
                  <c:v>632</c:v>
                </c:pt>
                <c:pt idx="1130">
                  <c:v>592</c:v>
                </c:pt>
                <c:pt idx="1131">
                  <c:v>508</c:v>
                </c:pt>
                <c:pt idx="1132">
                  <c:v>640</c:v>
                </c:pt>
                <c:pt idx="1133">
                  <c:v>560</c:v>
                </c:pt>
                <c:pt idx="1134">
                  <c:v>600</c:v>
                </c:pt>
                <c:pt idx="1135">
                  <c:v>624</c:v>
                </c:pt>
                <c:pt idx="1136">
                  <c:v>616</c:v>
                </c:pt>
                <c:pt idx="1137">
                  <c:v>624</c:v>
                </c:pt>
                <c:pt idx="1138">
                  <c:v>568</c:v>
                </c:pt>
                <c:pt idx="1139">
                  <c:v>576</c:v>
                </c:pt>
                <c:pt idx="1140">
                  <c:v>640</c:v>
                </c:pt>
                <c:pt idx="1141">
                  <c:v>648</c:v>
                </c:pt>
                <c:pt idx="1142">
                  <c:v>616</c:v>
                </c:pt>
                <c:pt idx="1143">
                  <c:v>576</c:v>
                </c:pt>
                <c:pt idx="1144">
                  <c:v>608</c:v>
                </c:pt>
                <c:pt idx="1145">
                  <c:v>584</c:v>
                </c:pt>
                <c:pt idx="1146">
                  <c:v>592</c:v>
                </c:pt>
                <c:pt idx="1147">
                  <c:v>664</c:v>
                </c:pt>
                <c:pt idx="1148">
                  <c:v>568</c:v>
                </c:pt>
                <c:pt idx="1149">
                  <c:v>656</c:v>
                </c:pt>
                <c:pt idx="1150">
                  <c:v>600</c:v>
                </c:pt>
                <c:pt idx="1151">
                  <c:v>664</c:v>
                </c:pt>
                <c:pt idx="1152">
                  <c:v>792</c:v>
                </c:pt>
                <c:pt idx="1153">
                  <c:v>608</c:v>
                </c:pt>
                <c:pt idx="1154">
                  <c:v>672</c:v>
                </c:pt>
                <c:pt idx="1155">
                  <c:v>656</c:v>
                </c:pt>
                <c:pt idx="1156">
                  <c:v>768</c:v>
                </c:pt>
                <c:pt idx="1157">
                  <c:v>736</c:v>
                </c:pt>
                <c:pt idx="1158">
                  <c:v>688</c:v>
                </c:pt>
                <c:pt idx="1159">
                  <c:v>704</c:v>
                </c:pt>
                <c:pt idx="1160">
                  <c:v>664</c:v>
                </c:pt>
                <c:pt idx="1161">
                  <c:v>712</c:v>
                </c:pt>
                <c:pt idx="1162">
                  <c:v>680</c:v>
                </c:pt>
                <c:pt idx="1163">
                  <c:v>704</c:v>
                </c:pt>
                <c:pt idx="1164">
                  <c:v>624</c:v>
                </c:pt>
                <c:pt idx="1165">
                  <c:v>664</c:v>
                </c:pt>
                <c:pt idx="1166">
                  <c:v>640</c:v>
                </c:pt>
                <c:pt idx="1167">
                  <c:v>664</c:v>
                </c:pt>
                <c:pt idx="1168">
                  <c:v>616</c:v>
                </c:pt>
                <c:pt idx="1169">
                  <c:v>680</c:v>
                </c:pt>
                <c:pt idx="1170">
                  <c:v>712</c:v>
                </c:pt>
                <c:pt idx="1171">
                  <c:v>696</c:v>
                </c:pt>
                <c:pt idx="1172">
                  <c:v>744</c:v>
                </c:pt>
                <c:pt idx="1173">
                  <c:v>624</c:v>
                </c:pt>
                <c:pt idx="1174">
                  <c:v>816</c:v>
                </c:pt>
                <c:pt idx="1175">
                  <c:v>672</c:v>
                </c:pt>
                <c:pt idx="1176">
                  <c:v>696</c:v>
                </c:pt>
                <c:pt idx="1177">
                  <c:v>616</c:v>
                </c:pt>
                <c:pt idx="1178">
                  <c:v>680</c:v>
                </c:pt>
                <c:pt idx="1179">
                  <c:v>680</c:v>
                </c:pt>
                <c:pt idx="1180">
                  <c:v>608</c:v>
                </c:pt>
                <c:pt idx="1181">
                  <c:v>632</c:v>
                </c:pt>
                <c:pt idx="1182">
                  <c:v>592</c:v>
                </c:pt>
                <c:pt idx="1183">
                  <c:v>640</c:v>
                </c:pt>
                <c:pt idx="1184">
                  <c:v>696</c:v>
                </c:pt>
                <c:pt idx="1185">
                  <c:v>656</c:v>
                </c:pt>
                <c:pt idx="1186">
                  <c:v>608</c:v>
                </c:pt>
                <c:pt idx="1187">
                  <c:v>616</c:v>
                </c:pt>
                <c:pt idx="1188">
                  <c:v>608</c:v>
                </c:pt>
                <c:pt idx="1189">
                  <c:v>576</c:v>
                </c:pt>
                <c:pt idx="1190">
                  <c:v>784</c:v>
                </c:pt>
                <c:pt idx="1191">
                  <c:v>680</c:v>
                </c:pt>
                <c:pt idx="1192">
                  <c:v>704</c:v>
                </c:pt>
                <c:pt idx="1193">
                  <c:v>672</c:v>
                </c:pt>
                <c:pt idx="1194">
                  <c:v>624</c:v>
                </c:pt>
                <c:pt idx="1195">
                  <c:v>712</c:v>
                </c:pt>
                <c:pt idx="1196">
                  <c:v>680</c:v>
                </c:pt>
                <c:pt idx="1197">
                  <c:v>696</c:v>
                </c:pt>
                <c:pt idx="1198">
                  <c:v>664</c:v>
                </c:pt>
                <c:pt idx="1199">
                  <c:v>712</c:v>
                </c:pt>
                <c:pt idx="1200">
                  <c:v>720</c:v>
                </c:pt>
                <c:pt idx="1201">
                  <c:v>744</c:v>
                </c:pt>
                <c:pt idx="1202">
                  <c:v>736</c:v>
                </c:pt>
                <c:pt idx="1203">
                  <c:v>600</c:v>
                </c:pt>
                <c:pt idx="1204">
                  <c:v>656</c:v>
                </c:pt>
                <c:pt idx="1205">
                  <c:v>672</c:v>
                </c:pt>
                <c:pt idx="1206">
                  <c:v>696</c:v>
                </c:pt>
                <c:pt idx="1207">
                  <c:v>616</c:v>
                </c:pt>
                <c:pt idx="1208">
                  <c:v>680</c:v>
                </c:pt>
                <c:pt idx="1209">
                  <c:v>664</c:v>
                </c:pt>
                <c:pt idx="1210">
                  <c:v>760</c:v>
                </c:pt>
                <c:pt idx="1211">
                  <c:v>648</c:v>
                </c:pt>
                <c:pt idx="1212">
                  <c:v>680</c:v>
                </c:pt>
                <c:pt idx="1213">
                  <c:v>632</c:v>
                </c:pt>
                <c:pt idx="1214">
                  <c:v>648</c:v>
                </c:pt>
                <c:pt idx="1215">
                  <c:v>608</c:v>
                </c:pt>
                <c:pt idx="1216">
                  <c:v>664</c:v>
                </c:pt>
                <c:pt idx="1217">
                  <c:v>672</c:v>
                </c:pt>
                <c:pt idx="1218">
                  <c:v>688</c:v>
                </c:pt>
                <c:pt idx="1219">
                  <c:v>704</c:v>
                </c:pt>
                <c:pt idx="1220">
                  <c:v>696</c:v>
                </c:pt>
                <c:pt idx="1221">
                  <c:v>720</c:v>
                </c:pt>
                <c:pt idx="1222">
                  <c:v>704</c:v>
                </c:pt>
                <c:pt idx="1223">
                  <c:v>736</c:v>
                </c:pt>
                <c:pt idx="1224">
                  <c:v>736</c:v>
                </c:pt>
                <c:pt idx="1225">
                  <c:v>704</c:v>
                </c:pt>
                <c:pt idx="1226">
                  <c:v>744</c:v>
                </c:pt>
                <c:pt idx="1227">
                  <c:v>696</c:v>
                </c:pt>
                <c:pt idx="1228">
                  <c:v>712</c:v>
                </c:pt>
                <c:pt idx="1229">
                  <c:v>672</c:v>
                </c:pt>
                <c:pt idx="1230">
                  <c:v>616</c:v>
                </c:pt>
                <c:pt idx="1231">
                  <c:v>712</c:v>
                </c:pt>
                <c:pt idx="1232">
                  <c:v>648</c:v>
                </c:pt>
                <c:pt idx="1233">
                  <c:v>624</c:v>
                </c:pt>
                <c:pt idx="1234">
                  <c:v>616</c:v>
                </c:pt>
                <c:pt idx="1235">
                  <c:v>704</c:v>
                </c:pt>
                <c:pt idx="1236">
                  <c:v>688</c:v>
                </c:pt>
                <c:pt idx="1237">
                  <c:v>744</c:v>
                </c:pt>
                <c:pt idx="1238">
                  <c:v>576</c:v>
                </c:pt>
                <c:pt idx="1239">
                  <c:v>712</c:v>
                </c:pt>
                <c:pt idx="1240">
                  <c:v>752</c:v>
                </c:pt>
                <c:pt idx="1241">
                  <c:v>760</c:v>
                </c:pt>
                <c:pt idx="1242">
                  <c:v>640</c:v>
                </c:pt>
                <c:pt idx="1243">
                  <c:v>632</c:v>
                </c:pt>
                <c:pt idx="1244">
                  <c:v>672</c:v>
                </c:pt>
                <c:pt idx="1245">
                  <c:v>808</c:v>
                </c:pt>
                <c:pt idx="1246">
                  <c:v>760</c:v>
                </c:pt>
                <c:pt idx="1247">
                  <c:v>904</c:v>
                </c:pt>
                <c:pt idx="1248">
                  <c:v>776</c:v>
                </c:pt>
                <c:pt idx="1249">
                  <c:v>728</c:v>
                </c:pt>
                <c:pt idx="1250">
                  <c:v>1008</c:v>
                </c:pt>
                <c:pt idx="1251">
                  <c:v>768</c:v>
                </c:pt>
                <c:pt idx="1252">
                  <c:v>760</c:v>
                </c:pt>
                <c:pt idx="1253">
                  <c:v>736</c:v>
                </c:pt>
                <c:pt idx="1254">
                  <c:v>688</c:v>
                </c:pt>
                <c:pt idx="1255">
                  <c:v>696</c:v>
                </c:pt>
                <c:pt idx="1256">
                  <c:v>680</c:v>
                </c:pt>
                <c:pt idx="1257">
                  <c:v>744</c:v>
                </c:pt>
                <c:pt idx="1258">
                  <c:v>704</c:v>
                </c:pt>
                <c:pt idx="1259">
                  <c:v>696</c:v>
                </c:pt>
                <c:pt idx="1260">
                  <c:v>680</c:v>
                </c:pt>
                <c:pt idx="1261">
                  <c:v>664</c:v>
                </c:pt>
                <c:pt idx="1262">
                  <c:v>656</c:v>
                </c:pt>
                <c:pt idx="1263">
                  <c:v>656</c:v>
                </c:pt>
                <c:pt idx="1264">
                  <c:v>736</c:v>
                </c:pt>
                <c:pt idx="1265">
                  <c:v>712</c:v>
                </c:pt>
                <c:pt idx="1266">
                  <c:v>728</c:v>
                </c:pt>
                <c:pt idx="1267">
                  <c:v>800</c:v>
                </c:pt>
                <c:pt idx="1268">
                  <c:v>736</c:v>
                </c:pt>
                <c:pt idx="1269">
                  <c:v>680</c:v>
                </c:pt>
                <c:pt idx="1270">
                  <c:v>728</c:v>
                </c:pt>
                <c:pt idx="1271">
                  <c:v>728</c:v>
                </c:pt>
                <c:pt idx="1272">
                  <c:v>696</c:v>
                </c:pt>
                <c:pt idx="1273">
                  <c:v>680</c:v>
                </c:pt>
                <c:pt idx="1274">
                  <c:v>712</c:v>
                </c:pt>
                <c:pt idx="1275">
                  <c:v>696</c:v>
                </c:pt>
                <c:pt idx="1276">
                  <c:v>712</c:v>
                </c:pt>
                <c:pt idx="1277">
                  <c:v>728</c:v>
                </c:pt>
                <c:pt idx="1278">
                  <c:v>808</c:v>
                </c:pt>
                <c:pt idx="1279">
                  <c:v>736</c:v>
                </c:pt>
                <c:pt idx="1280">
                  <c:v>712</c:v>
                </c:pt>
                <c:pt idx="1281">
                  <c:v>752</c:v>
                </c:pt>
                <c:pt idx="1282">
                  <c:v>664</c:v>
                </c:pt>
                <c:pt idx="1283">
                  <c:v>768</c:v>
                </c:pt>
                <c:pt idx="1284">
                  <c:v>800</c:v>
                </c:pt>
                <c:pt idx="1285">
                  <c:v>784</c:v>
                </c:pt>
                <c:pt idx="1286">
                  <c:v>808</c:v>
                </c:pt>
                <c:pt idx="1289">
                  <c:v>744</c:v>
                </c:pt>
                <c:pt idx="1290">
                  <c:v>864</c:v>
                </c:pt>
                <c:pt idx="1291">
                  <c:v>800</c:v>
                </c:pt>
                <c:pt idx="1292">
                  <c:v>808</c:v>
                </c:pt>
                <c:pt idx="1293">
                  <c:v>184</c:v>
                </c:pt>
                <c:pt idx="1294">
                  <c:v>152</c:v>
                </c:pt>
                <c:pt idx="1296">
                  <c:v>121</c:v>
                </c:pt>
                <c:pt idx="1297">
                  <c:v>134</c:v>
                </c:pt>
                <c:pt idx="1298">
                  <c:v>123</c:v>
                </c:pt>
                <c:pt idx="1299">
                  <c:v>256</c:v>
                </c:pt>
                <c:pt idx="1300">
                  <c:v>388</c:v>
                </c:pt>
                <c:pt idx="1301">
                  <c:v>520</c:v>
                </c:pt>
                <c:pt idx="1302">
                  <c:v>584</c:v>
                </c:pt>
                <c:pt idx="1303">
                  <c:v>664</c:v>
                </c:pt>
                <c:pt idx="1304">
                  <c:v>632</c:v>
                </c:pt>
                <c:pt idx="1305">
                  <c:v>592</c:v>
                </c:pt>
                <c:pt idx="1306">
                  <c:v>592</c:v>
                </c:pt>
                <c:pt idx="1307">
                  <c:v>664</c:v>
                </c:pt>
                <c:pt idx="1308">
                  <c:v>616</c:v>
                </c:pt>
                <c:pt idx="1310">
                  <c:v>672</c:v>
                </c:pt>
                <c:pt idx="1312">
                  <c:v>656</c:v>
                </c:pt>
                <c:pt idx="1313">
                  <c:v>664</c:v>
                </c:pt>
                <c:pt idx="1314">
                  <c:v>720</c:v>
                </c:pt>
                <c:pt idx="1315">
                  <c:v>600</c:v>
                </c:pt>
                <c:pt idx="1316">
                  <c:v>704</c:v>
                </c:pt>
                <c:pt idx="1317">
                  <c:v>688</c:v>
                </c:pt>
                <c:pt idx="1318">
                  <c:v>768</c:v>
                </c:pt>
                <c:pt idx="1319">
                  <c:v>720</c:v>
                </c:pt>
                <c:pt idx="1320">
                  <c:v>816</c:v>
                </c:pt>
                <c:pt idx="1321">
                  <c:v>728</c:v>
                </c:pt>
                <c:pt idx="1322">
                  <c:v>752</c:v>
                </c:pt>
                <c:pt idx="1323">
                  <c:v>744</c:v>
                </c:pt>
                <c:pt idx="1324">
                  <c:v>768</c:v>
                </c:pt>
                <c:pt idx="1325">
                  <c:v>792</c:v>
                </c:pt>
                <c:pt idx="1326">
                  <c:v>736</c:v>
                </c:pt>
                <c:pt idx="1327">
                  <c:v>648</c:v>
                </c:pt>
                <c:pt idx="1328">
                  <c:v>704</c:v>
                </c:pt>
                <c:pt idx="1329">
                  <c:v>736</c:v>
                </c:pt>
                <c:pt idx="1330">
                  <c:v>688</c:v>
                </c:pt>
                <c:pt idx="1331">
                  <c:v>712</c:v>
                </c:pt>
                <c:pt idx="1332">
                  <c:v>696</c:v>
                </c:pt>
                <c:pt idx="1333">
                  <c:v>728</c:v>
                </c:pt>
                <c:pt idx="1334">
                  <c:v>720</c:v>
                </c:pt>
                <c:pt idx="1335">
                  <c:v>696</c:v>
                </c:pt>
                <c:pt idx="1336">
                  <c:v>680</c:v>
                </c:pt>
                <c:pt idx="1337">
                  <c:v>688</c:v>
                </c:pt>
                <c:pt idx="1338">
                  <c:v>656</c:v>
                </c:pt>
                <c:pt idx="1339">
                  <c:v>728</c:v>
                </c:pt>
                <c:pt idx="1340">
                  <c:v>752</c:v>
                </c:pt>
                <c:pt idx="1341">
                  <c:v>736</c:v>
                </c:pt>
                <c:pt idx="1342">
                  <c:v>680</c:v>
                </c:pt>
                <c:pt idx="1343">
                  <c:v>672</c:v>
                </c:pt>
                <c:pt idx="1344">
                  <c:v>736</c:v>
                </c:pt>
                <c:pt idx="1345">
                  <c:v>704</c:v>
                </c:pt>
                <c:pt idx="1346">
                  <c:v>760</c:v>
                </c:pt>
                <c:pt idx="1347">
                  <c:v>824</c:v>
                </c:pt>
                <c:pt idx="1348">
                  <c:v>768</c:v>
                </c:pt>
                <c:pt idx="1349">
                  <c:v>712</c:v>
                </c:pt>
                <c:pt idx="1350">
                  <c:v>752</c:v>
                </c:pt>
                <c:pt idx="1351">
                  <c:v>736</c:v>
                </c:pt>
                <c:pt idx="1352">
                  <c:v>848</c:v>
                </c:pt>
                <c:pt idx="1353">
                  <c:v>736</c:v>
                </c:pt>
                <c:pt idx="1354">
                  <c:v>680</c:v>
                </c:pt>
                <c:pt idx="1355">
                  <c:v>760</c:v>
                </c:pt>
                <c:pt idx="1356">
                  <c:v>728</c:v>
                </c:pt>
                <c:pt idx="1357">
                  <c:v>688</c:v>
                </c:pt>
                <c:pt idx="1358">
                  <c:v>728</c:v>
                </c:pt>
                <c:pt idx="1359">
                  <c:v>752</c:v>
                </c:pt>
                <c:pt idx="1360">
                  <c:v>808</c:v>
                </c:pt>
                <c:pt idx="1361">
                  <c:v>736</c:v>
                </c:pt>
                <c:pt idx="1362">
                  <c:v>736</c:v>
                </c:pt>
                <c:pt idx="1363">
                  <c:v>784</c:v>
                </c:pt>
                <c:pt idx="1364">
                  <c:v>752</c:v>
                </c:pt>
                <c:pt idx="1365">
                  <c:v>768</c:v>
                </c:pt>
                <c:pt idx="1366">
                  <c:v>768</c:v>
                </c:pt>
                <c:pt idx="1367">
                  <c:v>800</c:v>
                </c:pt>
                <c:pt idx="1368">
                  <c:v>720</c:v>
                </c:pt>
                <c:pt idx="1369">
                  <c:v>800</c:v>
                </c:pt>
                <c:pt idx="1370">
                  <c:v>840</c:v>
                </c:pt>
                <c:pt idx="1371">
                  <c:v>736</c:v>
                </c:pt>
                <c:pt idx="1372">
                  <c:v>784</c:v>
                </c:pt>
                <c:pt idx="1373">
                  <c:v>736</c:v>
                </c:pt>
                <c:pt idx="1374">
                  <c:v>680</c:v>
                </c:pt>
                <c:pt idx="1375">
                  <c:v>768</c:v>
                </c:pt>
                <c:pt idx="1376">
                  <c:v>840</c:v>
                </c:pt>
                <c:pt idx="1377">
                  <c:v>752</c:v>
                </c:pt>
                <c:pt idx="1378">
                  <c:v>744</c:v>
                </c:pt>
                <c:pt idx="1379">
                  <c:v>744</c:v>
                </c:pt>
                <c:pt idx="1380">
                  <c:v>736</c:v>
                </c:pt>
                <c:pt idx="1381">
                  <c:v>744</c:v>
                </c:pt>
                <c:pt idx="1382">
                  <c:v>736</c:v>
                </c:pt>
                <c:pt idx="1383">
                  <c:v>752</c:v>
                </c:pt>
                <c:pt idx="1384">
                  <c:v>736</c:v>
                </c:pt>
                <c:pt idx="1385">
                  <c:v>728</c:v>
                </c:pt>
                <c:pt idx="1386">
                  <c:v>752</c:v>
                </c:pt>
                <c:pt idx="1387">
                  <c:v>776</c:v>
                </c:pt>
                <c:pt idx="1388">
                  <c:v>784</c:v>
                </c:pt>
                <c:pt idx="1389">
                  <c:v>688</c:v>
                </c:pt>
                <c:pt idx="1390">
                  <c:v>752</c:v>
                </c:pt>
                <c:pt idx="1391">
                  <c:v>816</c:v>
                </c:pt>
                <c:pt idx="1392">
                  <c:v>744</c:v>
                </c:pt>
                <c:pt idx="1393">
                  <c:v>768</c:v>
                </c:pt>
                <c:pt idx="1394">
                  <c:v>744</c:v>
                </c:pt>
                <c:pt idx="1395">
                  <c:v>752</c:v>
                </c:pt>
                <c:pt idx="1396">
                  <c:v>736</c:v>
                </c:pt>
                <c:pt idx="1397">
                  <c:v>776</c:v>
                </c:pt>
                <c:pt idx="1398">
                  <c:v>848</c:v>
                </c:pt>
                <c:pt idx="1399">
                  <c:v>792</c:v>
                </c:pt>
                <c:pt idx="1400">
                  <c:v>776</c:v>
                </c:pt>
                <c:pt idx="1401">
                  <c:v>872</c:v>
                </c:pt>
                <c:pt idx="1402">
                  <c:v>832</c:v>
                </c:pt>
                <c:pt idx="1403">
                  <c:v>904</c:v>
                </c:pt>
                <c:pt idx="1404">
                  <c:v>880</c:v>
                </c:pt>
                <c:pt idx="1405">
                  <c:v>880</c:v>
                </c:pt>
                <c:pt idx="1406">
                  <c:v>872</c:v>
                </c:pt>
                <c:pt idx="1407">
                  <c:v>792</c:v>
                </c:pt>
                <c:pt idx="1408">
                  <c:v>848</c:v>
                </c:pt>
                <c:pt idx="1409">
                  <c:v>816</c:v>
                </c:pt>
                <c:pt idx="1410">
                  <c:v>880</c:v>
                </c:pt>
                <c:pt idx="1411">
                  <c:v>880</c:v>
                </c:pt>
                <c:pt idx="1412">
                  <c:v>872</c:v>
                </c:pt>
                <c:pt idx="1413">
                  <c:v>872</c:v>
                </c:pt>
                <c:pt idx="1414">
                  <c:v>784</c:v>
                </c:pt>
                <c:pt idx="1415">
                  <c:v>792</c:v>
                </c:pt>
                <c:pt idx="1416">
                  <c:v>824</c:v>
                </c:pt>
                <c:pt idx="1417">
                  <c:v>824</c:v>
                </c:pt>
                <c:pt idx="1418">
                  <c:v>864</c:v>
                </c:pt>
                <c:pt idx="1419">
                  <c:v>816</c:v>
                </c:pt>
                <c:pt idx="1420">
                  <c:v>920</c:v>
                </c:pt>
                <c:pt idx="1421">
                  <c:v>912</c:v>
                </c:pt>
                <c:pt idx="1422">
                  <c:v>816</c:v>
                </c:pt>
                <c:pt idx="1423">
                  <c:v>896</c:v>
                </c:pt>
                <c:pt idx="1424">
                  <c:v>912</c:v>
                </c:pt>
                <c:pt idx="1425">
                  <c:v>776</c:v>
                </c:pt>
                <c:pt idx="1426">
                  <c:v>816</c:v>
                </c:pt>
                <c:pt idx="1427">
                  <c:v>800</c:v>
                </c:pt>
                <c:pt idx="1428">
                  <c:v>888</c:v>
                </c:pt>
                <c:pt idx="1429">
                  <c:v>856</c:v>
                </c:pt>
                <c:pt idx="1430">
                  <c:v>808</c:v>
                </c:pt>
                <c:pt idx="1431">
                  <c:v>824</c:v>
                </c:pt>
                <c:pt idx="1432">
                  <c:v>824</c:v>
                </c:pt>
                <c:pt idx="1433">
                  <c:v>824</c:v>
                </c:pt>
                <c:pt idx="1434">
                  <c:v>800</c:v>
                </c:pt>
                <c:pt idx="1435">
                  <c:v>840</c:v>
                </c:pt>
                <c:pt idx="1436">
                  <c:v>800</c:v>
                </c:pt>
                <c:pt idx="1437">
                  <c:v>888</c:v>
                </c:pt>
                <c:pt idx="1438">
                  <c:v>840</c:v>
                </c:pt>
                <c:pt idx="1439">
                  <c:v>808</c:v>
                </c:pt>
                <c:pt idx="1440">
                  <c:v>792</c:v>
                </c:pt>
                <c:pt idx="1441">
                  <c:v>800</c:v>
                </c:pt>
                <c:pt idx="1442">
                  <c:v>744</c:v>
                </c:pt>
                <c:pt idx="1443">
                  <c:v>816</c:v>
                </c:pt>
                <c:pt idx="1444">
                  <c:v>784</c:v>
                </c:pt>
                <c:pt idx="1445">
                  <c:v>752</c:v>
                </c:pt>
                <c:pt idx="1446">
                  <c:v>920</c:v>
                </c:pt>
                <c:pt idx="1447">
                  <c:v>848</c:v>
                </c:pt>
                <c:pt idx="1450">
                  <c:v>808</c:v>
                </c:pt>
                <c:pt idx="1452">
                  <c:v>832</c:v>
                </c:pt>
                <c:pt idx="1453">
                  <c:v>864</c:v>
                </c:pt>
                <c:pt idx="1455">
                  <c:v>880</c:v>
                </c:pt>
                <c:pt idx="1456">
                  <c:v>776</c:v>
                </c:pt>
                <c:pt idx="1457">
                  <c:v>784</c:v>
                </c:pt>
                <c:pt idx="1458">
                  <c:v>784</c:v>
                </c:pt>
                <c:pt idx="1459">
                  <c:v>768</c:v>
                </c:pt>
                <c:pt idx="1460">
                  <c:v>800</c:v>
                </c:pt>
                <c:pt idx="1461">
                  <c:v>856</c:v>
                </c:pt>
                <c:pt idx="1462">
                  <c:v>832</c:v>
                </c:pt>
                <c:pt idx="1463">
                  <c:v>840</c:v>
                </c:pt>
                <c:pt idx="1464">
                  <c:v>816</c:v>
                </c:pt>
                <c:pt idx="1465">
                  <c:v>832</c:v>
                </c:pt>
                <c:pt idx="1466">
                  <c:v>768</c:v>
                </c:pt>
                <c:pt idx="1467">
                  <c:v>808</c:v>
                </c:pt>
                <c:pt idx="1468">
                  <c:v>816</c:v>
                </c:pt>
                <c:pt idx="1469">
                  <c:v>808</c:v>
                </c:pt>
                <c:pt idx="1470">
                  <c:v>824</c:v>
                </c:pt>
                <c:pt idx="1471">
                  <c:v>784</c:v>
                </c:pt>
                <c:pt idx="1472">
                  <c:v>736</c:v>
                </c:pt>
                <c:pt idx="1473">
                  <c:v>840</c:v>
                </c:pt>
                <c:pt idx="1474">
                  <c:v>784</c:v>
                </c:pt>
                <c:pt idx="1475">
                  <c:v>768</c:v>
                </c:pt>
                <c:pt idx="1476">
                  <c:v>872</c:v>
                </c:pt>
                <c:pt idx="1477">
                  <c:v>776</c:v>
                </c:pt>
                <c:pt idx="1478">
                  <c:v>832</c:v>
                </c:pt>
                <c:pt idx="1479">
                  <c:v>808</c:v>
                </c:pt>
                <c:pt idx="1480">
                  <c:v>800</c:v>
                </c:pt>
                <c:pt idx="1481">
                  <c:v>816</c:v>
                </c:pt>
                <c:pt idx="1482">
                  <c:v>864</c:v>
                </c:pt>
                <c:pt idx="1483">
                  <c:v>800</c:v>
                </c:pt>
                <c:pt idx="1484">
                  <c:v>816</c:v>
                </c:pt>
                <c:pt idx="1485">
                  <c:v>824</c:v>
                </c:pt>
                <c:pt idx="1486">
                  <c:v>736</c:v>
                </c:pt>
                <c:pt idx="1487">
                  <c:v>816</c:v>
                </c:pt>
                <c:pt idx="1488">
                  <c:v>752</c:v>
                </c:pt>
                <c:pt idx="1489">
                  <c:v>800</c:v>
                </c:pt>
                <c:pt idx="1490">
                  <c:v>880</c:v>
                </c:pt>
                <c:pt idx="1491">
                  <c:v>784</c:v>
                </c:pt>
                <c:pt idx="1492">
                  <c:v>808</c:v>
                </c:pt>
                <c:pt idx="1493">
                  <c:v>840</c:v>
                </c:pt>
                <c:pt idx="1494">
                  <c:v>808</c:v>
                </c:pt>
                <c:pt idx="1495">
                  <c:v>816</c:v>
                </c:pt>
                <c:pt idx="1496">
                  <c:v>848</c:v>
                </c:pt>
                <c:pt idx="1497">
                  <c:v>896</c:v>
                </c:pt>
                <c:pt idx="1498">
                  <c:v>808</c:v>
                </c:pt>
                <c:pt idx="1499">
                  <c:v>864</c:v>
                </c:pt>
                <c:pt idx="1500">
                  <c:v>808</c:v>
                </c:pt>
                <c:pt idx="1501">
                  <c:v>816</c:v>
                </c:pt>
                <c:pt idx="1502">
                  <c:v>848</c:v>
                </c:pt>
                <c:pt idx="1503">
                  <c:v>824</c:v>
                </c:pt>
                <c:pt idx="1504">
                  <c:v>800</c:v>
                </c:pt>
                <c:pt idx="1505">
                  <c:v>872</c:v>
                </c:pt>
                <c:pt idx="1506">
                  <c:v>856</c:v>
                </c:pt>
                <c:pt idx="1507">
                  <c:v>872</c:v>
                </c:pt>
                <c:pt idx="1508">
                  <c:v>864</c:v>
                </c:pt>
                <c:pt idx="1509">
                  <c:v>904</c:v>
                </c:pt>
                <c:pt idx="1510">
                  <c:v>896</c:v>
                </c:pt>
                <c:pt idx="1511">
                  <c:v>928</c:v>
                </c:pt>
                <c:pt idx="1512">
                  <c:v>952</c:v>
                </c:pt>
                <c:pt idx="1515">
                  <c:v>976</c:v>
                </c:pt>
                <c:pt idx="1516">
                  <c:v>936</c:v>
                </c:pt>
                <c:pt idx="1517">
                  <c:v>1000</c:v>
                </c:pt>
                <c:pt idx="1518">
                  <c:v>992</c:v>
                </c:pt>
                <c:pt idx="1519">
                  <c:v>960</c:v>
                </c:pt>
                <c:pt idx="1520">
                  <c:v>976</c:v>
                </c:pt>
                <c:pt idx="1521">
                  <c:v>1072</c:v>
                </c:pt>
                <c:pt idx="1522">
                  <c:v>1000</c:v>
                </c:pt>
                <c:pt idx="1523">
                  <c:v>1024</c:v>
                </c:pt>
                <c:pt idx="1524">
                  <c:v>1120</c:v>
                </c:pt>
                <c:pt idx="1525">
                  <c:v>1264</c:v>
                </c:pt>
                <c:pt idx="1526">
                  <c:v>1440</c:v>
                </c:pt>
                <c:pt idx="1527">
                  <c:v>2144</c:v>
                </c:pt>
                <c:pt idx="1528">
                  <c:v>2240</c:v>
                </c:pt>
                <c:pt idx="1529">
                  <c:v>2112</c:v>
                </c:pt>
                <c:pt idx="1530">
                  <c:v>246</c:v>
                </c:pt>
                <c:pt idx="1531">
                  <c:v>160</c:v>
                </c:pt>
                <c:pt idx="1532">
                  <c:v>146</c:v>
                </c:pt>
                <c:pt idx="1533">
                  <c:v>160</c:v>
                </c:pt>
                <c:pt idx="1534">
                  <c:v>2080</c:v>
                </c:pt>
                <c:pt idx="1535">
                  <c:v>2240</c:v>
                </c:pt>
                <c:pt idx="1536">
                  <c:v>2112</c:v>
                </c:pt>
                <c:pt idx="1537">
                  <c:v>2112</c:v>
                </c:pt>
              </c:numCache>
            </c:numRef>
          </c:val>
        </c:ser>
        <c:marker val="1"/>
        <c:axId val="52261248"/>
        <c:axId val="52263552"/>
      </c:lineChart>
      <c:catAx>
        <c:axId val="52261248"/>
        <c:scaling>
          <c:orientation val="minMax"/>
        </c:scaling>
        <c:axPos val="b"/>
        <c:tickLblPos val="nextTo"/>
        <c:crossAx val="52263552"/>
        <c:crosses val="autoZero"/>
        <c:auto val="1"/>
        <c:lblAlgn val="ctr"/>
        <c:lblOffset val="100"/>
      </c:catAx>
      <c:valAx>
        <c:axId val="52263552"/>
        <c:scaling>
          <c:logBase val="10"/>
          <c:orientation val="minMax"/>
        </c:scaling>
        <c:axPos val="l"/>
        <c:majorGridlines/>
        <c:numFmt formatCode="General" sourceLinked="1"/>
        <c:tickLblPos val="nextTo"/>
        <c:crossAx val="52261248"/>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Aug 20 - Sept 3</a:t>
            </a:r>
          </a:p>
          <a:p>
            <a:pPr>
              <a:defRPr/>
            </a:pPr>
            <a:r>
              <a:rPr lang="en-US"/>
              <a:t>H</a:t>
            </a:r>
            <a:r>
              <a:rPr lang="en-US" baseline="-25000"/>
              <a:t>2</a:t>
            </a:r>
            <a:r>
              <a:rPr lang="en-US"/>
              <a:t>O</a:t>
            </a:r>
          </a:p>
        </c:rich>
      </c:tx>
      <c:layout/>
    </c:title>
    <c:plotArea>
      <c:layout/>
      <c:lineChart>
        <c:grouping val="standard"/>
        <c:ser>
          <c:idx val="0"/>
          <c:order val="0"/>
          <c:val>
            <c:numRef>
              <c:f>'F04 BR'!$APS$3:$APS$1540</c:f>
              <c:numCache>
                <c:formatCode>General</c:formatCode>
                <c:ptCount val="1538"/>
                <c:pt idx="0">
                  <c:v>324</c:v>
                </c:pt>
                <c:pt idx="1">
                  <c:v>484</c:v>
                </c:pt>
                <c:pt idx="2">
                  <c:v>552</c:v>
                </c:pt>
                <c:pt idx="3">
                  <c:v>592</c:v>
                </c:pt>
                <c:pt idx="4">
                  <c:v>608</c:v>
                </c:pt>
                <c:pt idx="5">
                  <c:v>632</c:v>
                </c:pt>
                <c:pt idx="6">
                  <c:v>640</c:v>
                </c:pt>
                <c:pt idx="7">
                  <c:v>656</c:v>
                </c:pt>
                <c:pt idx="8">
                  <c:v>672</c:v>
                </c:pt>
                <c:pt idx="9">
                  <c:v>680</c:v>
                </c:pt>
                <c:pt idx="10">
                  <c:v>688</c:v>
                </c:pt>
                <c:pt idx="11">
                  <c:v>696</c:v>
                </c:pt>
                <c:pt idx="12">
                  <c:v>712</c:v>
                </c:pt>
                <c:pt idx="13">
                  <c:v>728</c:v>
                </c:pt>
                <c:pt idx="14">
                  <c:v>728</c:v>
                </c:pt>
                <c:pt idx="15">
                  <c:v>736</c:v>
                </c:pt>
                <c:pt idx="16">
                  <c:v>752</c:v>
                </c:pt>
                <c:pt idx="17">
                  <c:v>784</c:v>
                </c:pt>
                <c:pt idx="18">
                  <c:v>800</c:v>
                </c:pt>
                <c:pt idx="19">
                  <c:v>792</c:v>
                </c:pt>
                <c:pt idx="20">
                  <c:v>824</c:v>
                </c:pt>
                <c:pt idx="21">
                  <c:v>824</c:v>
                </c:pt>
                <c:pt idx="22">
                  <c:v>840</c:v>
                </c:pt>
                <c:pt idx="23">
                  <c:v>800</c:v>
                </c:pt>
                <c:pt idx="24">
                  <c:v>824</c:v>
                </c:pt>
                <c:pt idx="25">
                  <c:v>840</c:v>
                </c:pt>
                <c:pt idx="26">
                  <c:v>880</c:v>
                </c:pt>
                <c:pt idx="27">
                  <c:v>920</c:v>
                </c:pt>
                <c:pt idx="28">
                  <c:v>928</c:v>
                </c:pt>
                <c:pt idx="29">
                  <c:v>936</c:v>
                </c:pt>
                <c:pt idx="30">
                  <c:v>976</c:v>
                </c:pt>
                <c:pt idx="31">
                  <c:v>968</c:v>
                </c:pt>
                <c:pt idx="32">
                  <c:v>952</c:v>
                </c:pt>
                <c:pt idx="33">
                  <c:v>984</c:v>
                </c:pt>
                <c:pt idx="34">
                  <c:v>1016</c:v>
                </c:pt>
                <c:pt idx="35">
                  <c:v>1056</c:v>
                </c:pt>
                <c:pt idx="36">
                  <c:v>1040</c:v>
                </c:pt>
                <c:pt idx="37">
                  <c:v>1016</c:v>
                </c:pt>
                <c:pt idx="38">
                  <c:v>1056</c:v>
                </c:pt>
                <c:pt idx="39">
                  <c:v>1136</c:v>
                </c:pt>
                <c:pt idx="40">
                  <c:v>1168</c:v>
                </c:pt>
                <c:pt idx="41">
                  <c:v>1120</c:v>
                </c:pt>
                <c:pt idx="42">
                  <c:v>1104</c:v>
                </c:pt>
                <c:pt idx="43">
                  <c:v>1136</c:v>
                </c:pt>
                <c:pt idx="44">
                  <c:v>1200</c:v>
                </c:pt>
                <c:pt idx="45">
                  <c:v>1104</c:v>
                </c:pt>
                <c:pt idx="46">
                  <c:v>1296</c:v>
                </c:pt>
                <c:pt idx="47">
                  <c:v>1136</c:v>
                </c:pt>
                <c:pt idx="48">
                  <c:v>1200</c:v>
                </c:pt>
                <c:pt idx="49">
                  <c:v>1184</c:v>
                </c:pt>
                <c:pt idx="50">
                  <c:v>1216</c:v>
                </c:pt>
                <c:pt idx="51">
                  <c:v>1280</c:v>
                </c:pt>
                <c:pt idx="52">
                  <c:v>1200</c:v>
                </c:pt>
                <c:pt idx="53">
                  <c:v>1344</c:v>
                </c:pt>
                <c:pt idx="54">
                  <c:v>1184</c:v>
                </c:pt>
                <c:pt idx="55">
                  <c:v>1216</c:v>
                </c:pt>
                <c:pt idx="56">
                  <c:v>1248</c:v>
                </c:pt>
                <c:pt idx="57">
                  <c:v>1216</c:v>
                </c:pt>
                <c:pt idx="58">
                  <c:v>1264</c:v>
                </c:pt>
                <c:pt idx="59">
                  <c:v>1296</c:v>
                </c:pt>
                <c:pt idx="60">
                  <c:v>1280</c:v>
                </c:pt>
                <c:pt idx="61">
                  <c:v>1312</c:v>
                </c:pt>
                <c:pt idx="62">
                  <c:v>1312</c:v>
                </c:pt>
                <c:pt idx="63">
                  <c:v>1360</c:v>
                </c:pt>
                <c:pt idx="64">
                  <c:v>1312</c:v>
                </c:pt>
                <c:pt idx="65">
                  <c:v>1424</c:v>
                </c:pt>
                <c:pt idx="66">
                  <c:v>1424</c:v>
                </c:pt>
                <c:pt idx="67">
                  <c:v>1392</c:v>
                </c:pt>
                <c:pt idx="68">
                  <c:v>1424</c:v>
                </c:pt>
                <c:pt idx="69">
                  <c:v>1408</c:v>
                </c:pt>
                <c:pt idx="70">
                  <c:v>1344</c:v>
                </c:pt>
                <c:pt idx="71">
                  <c:v>1360</c:v>
                </c:pt>
                <c:pt idx="72">
                  <c:v>1456</c:v>
                </c:pt>
                <c:pt idx="73">
                  <c:v>1344</c:v>
                </c:pt>
                <c:pt idx="74">
                  <c:v>1504</c:v>
                </c:pt>
                <c:pt idx="75">
                  <c:v>1520</c:v>
                </c:pt>
                <c:pt idx="76">
                  <c:v>1456</c:v>
                </c:pt>
                <c:pt idx="77">
                  <c:v>1504</c:v>
                </c:pt>
                <c:pt idx="78">
                  <c:v>1408</c:v>
                </c:pt>
                <c:pt idx="79">
                  <c:v>1376</c:v>
                </c:pt>
                <c:pt idx="80">
                  <c:v>1552</c:v>
                </c:pt>
                <c:pt idx="81">
                  <c:v>1616</c:v>
                </c:pt>
                <c:pt idx="82">
                  <c:v>1616</c:v>
                </c:pt>
                <c:pt idx="83">
                  <c:v>1696</c:v>
                </c:pt>
                <c:pt idx="84">
                  <c:v>1616</c:v>
                </c:pt>
                <c:pt idx="85">
                  <c:v>1616</c:v>
                </c:pt>
                <c:pt idx="86">
                  <c:v>1600</c:v>
                </c:pt>
                <c:pt idx="87">
                  <c:v>1472</c:v>
                </c:pt>
                <c:pt idx="88">
                  <c:v>1648</c:v>
                </c:pt>
                <c:pt idx="89">
                  <c:v>1648</c:v>
                </c:pt>
                <c:pt idx="90">
                  <c:v>1680</c:v>
                </c:pt>
                <c:pt idx="91">
                  <c:v>1664</c:v>
                </c:pt>
                <c:pt idx="92">
                  <c:v>1568</c:v>
                </c:pt>
                <c:pt idx="93">
                  <c:v>1696</c:v>
                </c:pt>
                <c:pt idx="94">
                  <c:v>1680</c:v>
                </c:pt>
                <c:pt idx="95">
                  <c:v>1728</c:v>
                </c:pt>
                <c:pt idx="96">
                  <c:v>1728</c:v>
                </c:pt>
                <c:pt idx="97">
                  <c:v>1744</c:v>
                </c:pt>
                <c:pt idx="98">
                  <c:v>1696</c:v>
                </c:pt>
                <c:pt idx="99">
                  <c:v>1760</c:v>
                </c:pt>
                <c:pt idx="100">
                  <c:v>1696</c:v>
                </c:pt>
                <c:pt idx="101">
                  <c:v>1840</c:v>
                </c:pt>
                <c:pt idx="102">
                  <c:v>1744</c:v>
                </c:pt>
                <c:pt idx="103">
                  <c:v>1968</c:v>
                </c:pt>
                <c:pt idx="104">
                  <c:v>1872</c:v>
                </c:pt>
                <c:pt idx="105">
                  <c:v>2048</c:v>
                </c:pt>
                <c:pt idx="106">
                  <c:v>1984</c:v>
                </c:pt>
                <c:pt idx="107">
                  <c:v>1968</c:v>
                </c:pt>
                <c:pt idx="108">
                  <c:v>1824</c:v>
                </c:pt>
                <c:pt idx="109">
                  <c:v>2000</c:v>
                </c:pt>
                <c:pt idx="110">
                  <c:v>1744</c:v>
                </c:pt>
                <c:pt idx="111">
                  <c:v>2032</c:v>
                </c:pt>
                <c:pt idx="112">
                  <c:v>1872</c:v>
                </c:pt>
                <c:pt idx="113">
                  <c:v>1712</c:v>
                </c:pt>
                <c:pt idx="114">
                  <c:v>1824</c:v>
                </c:pt>
                <c:pt idx="115">
                  <c:v>1904</c:v>
                </c:pt>
                <c:pt idx="116">
                  <c:v>2000</c:v>
                </c:pt>
                <c:pt idx="117">
                  <c:v>1872</c:v>
                </c:pt>
                <c:pt idx="118">
                  <c:v>1728</c:v>
                </c:pt>
                <c:pt idx="119">
                  <c:v>1984</c:v>
                </c:pt>
                <c:pt idx="120">
                  <c:v>1888</c:v>
                </c:pt>
                <c:pt idx="121">
                  <c:v>2032</c:v>
                </c:pt>
                <c:pt idx="122">
                  <c:v>1984</c:v>
                </c:pt>
                <c:pt idx="123">
                  <c:v>2080</c:v>
                </c:pt>
                <c:pt idx="124">
                  <c:v>2048</c:v>
                </c:pt>
                <c:pt idx="125">
                  <c:v>1936</c:v>
                </c:pt>
                <c:pt idx="126">
                  <c:v>2144</c:v>
                </c:pt>
                <c:pt idx="127">
                  <c:v>2112</c:v>
                </c:pt>
                <c:pt idx="128">
                  <c:v>2048</c:v>
                </c:pt>
                <c:pt idx="129">
                  <c:v>2240</c:v>
                </c:pt>
                <c:pt idx="130">
                  <c:v>2240</c:v>
                </c:pt>
                <c:pt idx="131">
                  <c:v>2144</c:v>
                </c:pt>
                <c:pt idx="132">
                  <c:v>2048</c:v>
                </c:pt>
                <c:pt idx="133">
                  <c:v>2144</c:v>
                </c:pt>
                <c:pt idx="134">
                  <c:v>2176</c:v>
                </c:pt>
                <c:pt idx="135">
                  <c:v>2176</c:v>
                </c:pt>
                <c:pt idx="136">
                  <c:v>1920</c:v>
                </c:pt>
                <c:pt idx="137">
                  <c:v>2016</c:v>
                </c:pt>
                <c:pt idx="138">
                  <c:v>2048</c:v>
                </c:pt>
                <c:pt idx="139">
                  <c:v>2176</c:v>
                </c:pt>
                <c:pt idx="140">
                  <c:v>2080</c:v>
                </c:pt>
                <c:pt idx="141">
                  <c:v>2208</c:v>
                </c:pt>
                <c:pt idx="142">
                  <c:v>2208</c:v>
                </c:pt>
                <c:pt idx="143">
                  <c:v>2016</c:v>
                </c:pt>
                <c:pt idx="144">
                  <c:v>2016</c:v>
                </c:pt>
                <c:pt idx="145">
                  <c:v>2304</c:v>
                </c:pt>
                <c:pt idx="146">
                  <c:v>2272</c:v>
                </c:pt>
                <c:pt idx="147">
                  <c:v>2272</c:v>
                </c:pt>
                <c:pt idx="148">
                  <c:v>2048</c:v>
                </c:pt>
                <c:pt idx="149">
                  <c:v>2272</c:v>
                </c:pt>
                <c:pt idx="150">
                  <c:v>2048</c:v>
                </c:pt>
                <c:pt idx="151">
                  <c:v>1984</c:v>
                </c:pt>
                <c:pt idx="152">
                  <c:v>2112</c:v>
                </c:pt>
                <c:pt idx="153">
                  <c:v>2304</c:v>
                </c:pt>
                <c:pt idx="154">
                  <c:v>2304</c:v>
                </c:pt>
                <c:pt idx="155">
                  <c:v>2304</c:v>
                </c:pt>
                <c:pt idx="156">
                  <c:v>2336</c:v>
                </c:pt>
                <c:pt idx="157">
                  <c:v>2336</c:v>
                </c:pt>
                <c:pt idx="158">
                  <c:v>2336</c:v>
                </c:pt>
                <c:pt idx="159">
                  <c:v>2208</c:v>
                </c:pt>
                <c:pt idx="160">
                  <c:v>2240</c:v>
                </c:pt>
                <c:pt idx="161">
                  <c:v>2304</c:v>
                </c:pt>
                <c:pt idx="163">
                  <c:v>2144</c:v>
                </c:pt>
                <c:pt idx="164">
                  <c:v>2240</c:v>
                </c:pt>
                <c:pt idx="165">
                  <c:v>2304</c:v>
                </c:pt>
                <c:pt idx="166">
                  <c:v>2112</c:v>
                </c:pt>
                <c:pt idx="167">
                  <c:v>2176</c:v>
                </c:pt>
                <c:pt idx="168">
                  <c:v>2368</c:v>
                </c:pt>
                <c:pt idx="169">
                  <c:v>2368</c:v>
                </c:pt>
                <c:pt idx="170">
                  <c:v>2144</c:v>
                </c:pt>
                <c:pt idx="171">
                  <c:v>2304</c:v>
                </c:pt>
                <c:pt idx="172">
                  <c:v>2336</c:v>
                </c:pt>
                <c:pt idx="173">
                  <c:v>2336</c:v>
                </c:pt>
                <c:pt idx="174">
                  <c:v>2112</c:v>
                </c:pt>
                <c:pt idx="175">
                  <c:v>2208</c:v>
                </c:pt>
                <c:pt idx="176">
                  <c:v>2304</c:v>
                </c:pt>
                <c:pt idx="177">
                  <c:v>2272</c:v>
                </c:pt>
                <c:pt idx="178">
                  <c:v>2240</c:v>
                </c:pt>
                <c:pt idx="179">
                  <c:v>2176</c:v>
                </c:pt>
                <c:pt idx="180">
                  <c:v>2208</c:v>
                </c:pt>
                <c:pt idx="181">
                  <c:v>2208</c:v>
                </c:pt>
                <c:pt idx="183">
                  <c:v>2368</c:v>
                </c:pt>
                <c:pt idx="184">
                  <c:v>296</c:v>
                </c:pt>
                <c:pt idx="185">
                  <c:v>2464</c:v>
                </c:pt>
                <c:pt idx="186">
                  <c:v>2336</c:v>
                </c:pt>
                <c:pt idx="187">
                  <c:v>2560</c:v>
                </c:pt>
                <c:pt idx="188">
                  <c:v>2464</c:v>
                </c:pt>
                <c:pt idx="189">
                  <c:v>2336</c:v>
                </c:pt>
                <c:pt idx="190">
                  <c:v>2432</c:v>
                </c:pt>
                <c:pt idx="191">
                  <c:v>2336</c:v>
                </c:pt>
                <c:pt idx="192">
                  <c:v>2400</c:v>
                </c:pt>
                <c:pt idx="193">
                  <c:v>2304</c:v>
                </c:pt>
                <c:pt idx="194">
                  <c:v>2304</c:v>
                </c:pt>
                <c:pt idx="195">
                  <c:v>2336</c:v>
                </c:pt>
                <c:pt idx="196">
                  <c:v>2272</c:v>
                </c:pt>
                <c:pt idx="197">
                  <c:v>2304</c:v>
                </c:pt>
                <c:pt idx="198">
                  <c:v>2272</c:v>
                </c:pt>
                <c:pt idx="199">
                  <c:v>2240</c:v>
                </c:pt>
                <c:pt idx="200">
                  <c:v>2272</c:v>
                </c:pt>
                <c:pt idx="201">
                  <c:v>2304</c:v>
                </c:pt>
                <c:pt idx="202">
                  <c:v>2272</c:v>
                </c:pt>
                <c:pt idx="203">
                  <c:v>2336</c:v>
                </c:pt>
                <c:pt idx="204">
                  <c:v>2272</c:v>
                </c:pt>
                <c:pt idx="205">
                  <c:v>2272</c:v>
                </c:pt>
                <c:pt idx="206">
                  <c:v>2336</c:v>
                </c:pt>
                <c:pt idx="207">
                  <c:v>2304</c:v>
                </c:pt>
                <c:pt idx="208">
                  <c:v>2336</c:v>
                </c:pt>
                <c:pt idx="210">
                  <c:v>2240</c:v>
                </c:pt>
                <c:pt idx="212">
                  <c:v>2304</c:v>
                </c:pt>
                <c:pt idx="213">
                  <c:v>2272</c:v>
                </c:pt>
                <c:pt idx="214">
                  <c:v>2240</c:v>
                </c:pt>
                <c:pt idx="215">
                  <c:v>2240</c:v>
                </c:pt>
                <c:pt idx="216">
                  <c:v>2272</c:v>
                </c:pt>
                <c:pt idx="217">
                  <c:v>2336</c:v>
                </c:pt>
                <c:pt idx="218">
                  <c:v>2304</c:v>
                </c:pt>
                <c:pt idx="219">
                  <c:v>2336</c:v>
                </c:pt>
                <c:pt idx="220">
                  <c:v>2368</c:v>
                </c:pt>
                <c:pt idx="221">
                  <c:v>2336</c:v>
                </c:pt>
                <c:pt idx="222">
                  <c:v>2336</c:v>
                </c:pt>
                <c:pt idx="223">
                  <c:v>2336</c:v>
                </c:pt>
                <c:pt idx="224">
                  <c:v>2304</c:v>
                </c:pt>
                <c:pt idx="225">
                  <c:v>2304</c:v>
                </c:pt>
                <c:pt idx="226">
                  <c:v>2368</c:v>
                </c:pt>
                <c:pt idx="227">
                  <c:v>2304</c:v>
                </c:pt>
                <c:pt idx="228">
                  <c:v>2368</c:v>
                </c:pt>
                <c:pt idx="229">
                  <c:v>2336</c:v>
                </c:pt>
                <c:pt idx="230">
                  <c:v>2368</c:v>
                </c:pt>
                <c:pt idx="231">
                  <c:v>2368</c:v>
                </c:pt>
                <c:pt idx="232">
                  <c:v>2368</c:v>
                </c:pt>
                <c:pt idx="233">
                  <c:v>2368</c:v>
                </c:pt>
                <c:pt idx="234">
                  <c:v>2336</c:v>
                </c:pt>
                <c:pt idx="235">
                  <c:v>2336</c:v>
                </c:pt>
                <c:pt idx="236">
                  <c:v>2400</c:v>
                </c:pt>
                <c:pt idx="237">
                  <c:v>2400</c:v>
                </c:pt>
                <c:pt idx="238">
                  <c:v>2400</c:v>
                </c:pt>
                <c:pt idx="239">
                  <c:v>2368</c:v>
                </c:pt>
                <c:pt idx="240">
                  <c:v>2336</c:v>
                </c:pt>
                <c:pt idx="241">
                  <c:v>2432</c:v>
                </c:pt>
                <c:pt idx="242">
                  <c:v>2336</c:v>
                </c:pt>
                <c:pt idx="243">
                  <c:v>2400</c:v>
                </c:pt>
                <c:pt idx="244">
                  <c:v>2336</c:v>
                </c:pt>
                <c:pt idx="245">
                  <c:v>2400</c:v>
                </c:pt>
                <c:pt idx="246">
                  <c:v>2432</c:v>
                </c:pt>
                <c:pt idx="247">
                  <c:v>2400</c:v>
                </c:pt>
                <c:pt idx="248">
                  <c:v>2368</c:v>
                </c:pt>
                <c:pt idx="249">
                  <c:v>2368</c:v>
                </c:pt>
                <c:pt idx="250">
                  <c:v>2336</c:v>
                </c:pt>
                <c:pt idx="251">
                  <c:v>2400</c:v>
                </c:pt>
                <c:pt idx="252">
                  <c:v>2368</c:v>
                </c:pt>
                <c:pt idx="253">
                  <c:v>2368</c:v>
                </c:pt>
                <c:pt idx="254">
                  <c:v>2368</c:v>
                </c:pt>
                <c:pt idx="255">
                  <c:v>2400</c:v>
                </c:pt>
                <c:pt idx="256">
                  <c:v>2368</c:v>
                </c:pt>
                <c:pt idx="257">
                  <c:v>2336</c:v>
                </c:pt>
                <c:pt idx="258">
                  <c:v>2336</c:v>
                </c:pt>
                <c:pt idx="259">
                  <c:v>2400</c:v>
                </c:pt>
                <c:pt idx="260">
                  <c:v>2336</c:v>
                </c:pt>
                <c:pt idx="261">
                  <c:v>2304</c:v>
                </c:pt>
                <c:pt idx="262">
                  <c:v>2336</c:v>
                </c:pt>
                <c:pt idx="263">
                  <c:v>2272</c:v>
                </c:pt>
                <c:pt idx="264">
                  <c:v>2368</c:v>
                </c:pt>
                <c:pt idx="265">
                  <c:v>2400</c:v>
                </c:pt>
                <c:pt idx="266">
                  <c:v>2336</c:v>
                </c:pt>
                <c:pt idx="267">
                  <c:v>2336</c:v>
                </c:pt>
                <c:pt idx="268">
                  <c:v>2336</c:v>
                </c:pt>
                <c:pt idx="269">
                  <c:v>2400</c:v>
                </c:pt>
                <c:pt idx="270">
                  <c:v>2336</c:v>
                </c:pt>
                <c:pt idx="271">
                  <c:v>2336</c:v>
                </c:pt>
                <c:pt idx="272">
                  <c:v>2368</c:v>
                </c:pt>
                <c:pt idx="273">
                  <c:v>2336</c:v>
                </c:pt>
                <c:pt idx="274">
                  <c:v>2304</c:v>
                </c:pt>
                <c:pt idx="275">
                  <c:v>2336</c:v>
                </c:pt>
                <c:pt idx="276">
                  <c:v>2368</c:v>
                </c:pt>
                <c:pt idx="277">
                  <c:v>2272</c:v>
                </c:pt>
                <c:pt idx="278">
                  <c:v>2336</c:v>
                </c:pt>
                <c:pt idx="279">
                  <c:v>2336</c:v>
                </c:pt>
                <c:pt idx="280">
                  <c:v>2336</c:v>
                </c:pt>
                <c:pt idx="281">
                  <c:v>2240</c:v>
                </c:pt>
                <c:pt idx="282">
                  <c:v>2304</c:v>
                </c:pt>
                <c:pt idx="283">
                  <c:v>2336</c:v>
                </c:pt>
                <c:pt idx="284">
                  <c:v>2304</c:v>
                </c:pt>
                <c:pt idx="285">
                  <c:v>2304</c:v>
                </c:pt>
                <c:pt idx="286">
                  <c:v>2368</c:v>
                </c:pt>
                <c:pt idx="287">
                  <c:v>2304</c:v>
                </c:pt>
                <c:pt idx="288">
                  <c:v>2336</c:v>
                </c:pt>
                <c:pt idx="289">
                  <c:v>2304</c:v>
                </c:pt>
                <c:pt idx="290">
                  <c:v>2304</c:v>
                </c:pt>
                <c:pt idx="291">
                  <c:v>2336</c:v>
                </c:pt>
                <c:pt idx="292">
                  <c:v>2336</c:v>
                </c:pt>
                <c:pt idx="293">
                  <c:v>2336</c:v>
                </c:pt>
                <c:pt idx="294">
                  <c:v>2304</c:v>
                </c:pt>
                <c:pt idx="295">
                  <c:v>2304</c:v>
                </c:pt>
                <c:pt idx="296">
                  <c:v>2336</c:v>
                </c:pt>
                <c:pt idx="297">
                  <c:v>2304</c:v>
                </c:pt>
                <c:pt idx="298">
                  <c:v>2336</c:v>
                </c:pt>
                <c:pt idx="299">
                  <c:v>2304</c:v>
                </c:pt>
                <c:pt idx="300">
                  <c:v>2336</c:v>
                </c:pt>
                <c:pt idx="301">
                  <c:v>2336</c:v>
                </c:pt>
                <c:pt idx="302">
                  <c:v>2304</c:v>
                </c:pt>
                <c:pt idx="303">
                  <c:v>2272</c:v>
                </c:pt>
                <c:pt idx="304">
                  <c:v>2240</c:v>
                </c:pt>
                <c:pt idx="305">
                  <c:v>2336</c:v>
                </c:pt>
                <c:pt idx="306">
                  <c:v>2240</c:v>
                </c:pt>
                <c:pt idx="307">
                  <c:v>2272</c:v>
                </c:pt>
                <c:pt idx="308">
                  <c:v>2272</c:v>
                </c:pt>
                <c:pt idx="309">
                  <c:v>2272</c:v>
                </c:pt>
                <c:pt idx="310">
                  <c:v>2304</c:v>
                </c:pt>
                <c:pt idx="311">
                  <c:v>2272</c:v>
                </c:pt>
                <c:pt idx="312">
                  <c:v>2272</c:v>
                </c:pt>
                <c:pt idx="313">
                  <c:v>2240</c:v>
                </c:pt>
                <c:pt idx="314">
                  <c:v>2272</c:v>
                </c:pt>
                <c:pt idx="315">
                  <c:v>2272</c:v>
                </c:pt>
                <c:pt idx="316">
                  <c:v>2240</c:v>
                </c:pt>
                <c:pt idx="317">
                  <c:v>2240</c:v>
                </c:pt>
                <c:pt idx="318">
                  <c:v>2240</c:v>
                </c:pt>
                <c:pt idx="319">
                  <c:v>2272</c:v>
                </c:pt>
                <c:pt idx="320">
                  <c:v>2240</c:v>
                </c:pt>
                <c:pt idx="321">
                  <c:v>2176</c:v>
                </c:pt>
                <c:pt idx="322">
                  <c:v>2240</c:v>
                </c:pt>
                <c:pt idx="323">
                  <c:v>2208</c:v>
                </c:pt>
                <c:pt idx="324">
                  <c:v>2240</c:v>
                </c:pt>
                <c:pt idx="325">
                  <c:v>2272</c:v>
                </c:pt>
                <c:pt idx="326">
                  <c:v>2272</c:v>
                </c:pt>
                <c:pt idx="327">
                  <c:v>2208</c:v>
                </c:pt>
                <c:pt idx="328">
                  <c:v>2176</c:v>
                </c:pt>
                <c:pt idx="329">
                  <c:v>2208</c:v>
                </c:pt>
                <c:pt idx="330">
                  <c:v>2176</c:v>
                </c:pt>
                <c:pt idx="331">
                  <c:v>2176</c:v>
                </c:pt>
                <c:pt idx="332">
                  <c:v>2144</c:v>
                </c:pt>
                <c:pt idx="333">
                  <c:v>2240</c:v>
                </c:pt>
                <c:pt idx="334">
                  <c:v>2240</c:v>
                </c:pt>
                <c:pt idx="335">
                  <c:v>2176</c:v>
                </c:pt>
                <c:pt idx="336">
                  <c:v>2208</c:v>
                </c:pt>
                <c:pt idx="337">
                  <c:v>2176</c:v>
                </c:pt>
                <c:pt idx="338">
                  <c:v>2176</c:v>
                </c:pt>
                <c:pt idx="339">
                  <c:v>2208</c:v>
                </c:pt>
                <c:pt idx="340">
                  <c:v>2208</c:v>
                </c:pt>
                <c:pt idx="341">
                  <c:v>2176</c:v>
                </c:pt>
                <c:pt idx="342">
                  <c:v>2208</c:v>
                </c:pt>
                <c:pt idx="343">
                  <c:v>2144</c:v>
                </c:pt>
                <c:pt idx="344">
                  <c:v>2240</c:v>
                </c:pt>
                <c:pt idx="345">
                  <c:v>2176</c:v>
                </c:pt>
                <c:pt idx="346">
                  <c:v>2176</c:v>
                </c:pt>
                <c:pt idx="347">
                  <c:v>2112</c:v>
                </c:pt>
                <c:pt idx="348">
                  <c:v>2208</c:v>
                </c:pt>
                <c:pt idx="349">
                  <c:v>2144</c:v>
                </c:pt>
                <c:pt idx="350">
                  <c:v>2176</c:v>
                </c:pt>
                <c:pt idx="351">
                  <c:v>2112</c:v>
                </c:pt>
                <c:pt idx="352">
                  <c:v>2144</c:v>
                </c:pt>
                <c:pt idx="353">
                  <c:v>2112</c:v>
                </c:pt>
                <c:pt idx="354">
                  <c:v>2144</c:v>
                </c:pt>
                <c:pt idx="355">
                  <c:v>2176</c:v>
                </c:pt>
                <c:pt idx="356">
                  <c:v>2144</c:v>
                </c:pt>
                <c:pt idx="357">
                  <c:v>2176</c:v>
                </c:pt>
                <c:pt idx="358">
                  <c:v>2176</c:v>
                </c:pt>
                <c:pt idx="359">
                  <c:v>2112</c:v>
                </c:pt>
                <c:pt idx="360">
                  <c:v>2144</c:v>
                </c:pt>
                <c:pt idx="361">
                  <c:v>2112</c:v>
                </c:pt>
                <c:pt idx="362">
                  <c:v>2080</c:v>
                </c:pt>
                <c:pt idx="364">
                  <c:v>2176</c:v>
                </c:pt>
                <c:pt idx="366">
                  <c:v>2144</c:v>
                </c:pt>
                <c:pt idx="367">
                  <c:v>2080</c:v>
                </c:pt>
                <c:pt idx="368">
                  <c:v>2112</c:v>
                </c:pt>
                <c:pt idx="369">
                  <c:v>2144</c:v>
                </c:pt>
                <c:pt idx="370">
                  <c:v>2144</c:v>
                </c:pt>
                <c:pt idx="371">
                  <c:v>2080</c:v>
                </c:pt>
                <c:pt idx="372">
                  <c:v>2080</c:v>
                </c:pt>
                <c:pt idx="373">
                  <c:v>2080</c:v>
                </c:pt>
                <c:pt idx="374">
                  <c:v>2112</c:v>
                </c:pt>
                <c:pt idx="375">
                  <c:v>2112</c:v>
                </c:pt>
                <c:pt idx="376">
                  <c:v>2048</c:v>
                </c:pt>
                <c:pt idx="377">
                  <c:v>2112</c:v>
                </c:pt>
                <c:pt idx="378">
                  <c:v>2080</c:v>
                </c:pt>
                <c:pt idx="379">
                  <c:v>2048</c:v>
                </c:pt>
                <c:pt idx="380">
                  <c:v>2048</c:v>
                </c:pt>
                <c:pt idx="381">
                  <c:v>2112</c:v>
                </c:pt>
                <c:pt idx="382">
                  <c:v>2080</c:v>
                </c:pt>
                <c:pt idx="383">
                  <c:v>2112</c:v>
                </c:pt>
                <c:pt idx="384">
                  <c:v>2048</c:v>
                </c:pt>
                <c:pt idx="385">
                  <c:v>2048</c:v>
                </c:pt>
                <c:pt idx="386">
                  <c:v>2048</c:v>
                </c:pt>
                <c:pt idx="387">
                  <c:v>2080</c:v>
                </c:pt>
                <c:pt idx="388">
                  <c:v>2032</c:v>
                </c:pt>
                <c:pt idx="389">
                  <c:v>2000</c:v>
                </c:pt>
                <c:pt idx="390">
                  <c:v>2016</c:v>
                </c:pt>
                <c:pt idx="391">
                  <c:v>2048</c:v>
                </c:pt>
                <c:pt idx="392">
                  <c:v>2016</c:v>
                </c:pt>
                <c:pt idx="396">
                  <c:v>2016</c:v>
                </c:pt>
                <c:pt idx="397">
                  <c:v>2016</c:v>
                </c:pt>
                <c:pt idx="398">
                  <c:v>2016</c:v>
                </c:pt>
                <c:pt idx="399">
                  <c:v>2016</c:v>
                </c:pt>
                <c:pt idx="400">
                  <c:v>2048</c:v>
                </c:pt>
                <c:pt idx="401">
                  <c:v>2032</c:v>
                </c:pt>
                <c:pt idx="402">
                  <c:v>2048</c:v>
                </c:pt>
                <c:pt idx="403">
                  <c:v>2000</c:v>
                </c:pt>
                <c:pt idx="404">
                  <c:v>2016</c:v>
                </c:pt>
                <c:pt idx="405">
                  <c:v>1984</c:v>
                </c:pt>
                <c:pt idx="406">
                  <c:v>1968</c:v>
                </c:pt>
                <c:pt idx="407">
                  <c:v>1968</c:v>
                </c:pt>
                <c:pt idx="408">
                  <c:v>2016</c:v>
                </c:pt>
                <c:pt idx="409">
                  <c:v>2016</c:v>
                </c:pt>
                <c:pt idx="410">
                  <c:v>1968</c:v>
                </c:pt>
                <c:pt idx="411">
                  <c:v>1984</c:v>
                </c:pt>
                <c:pt idx="412">
                  <c:v>1904</c:v>
                </c:pt>
                <c:pt idx="413">
                  <c:v>2016</c:v>
                </c:pt>
                <c:pt idx="414">
                  <c:v>1968</c:v>
                </c:pt>
                <c:pt idx="415">
                  <c:v>1936</c:v>
                </c:pt>
                <c:pt idx="416">
                  <c:v>1936</c:v>
                </c:pt>
                <c:pt idx="417">
                  <c:v>1920</c:v>
                </c:pt>
                <c:pt idx="418">
                  <c:v>1984</c:v>
                </c:pt>
                <c:pt idx="419">
                  <c:v>1984</c:v>
                </c:pt>
                <c:pt idx="420">
                  <c:v>1984</c:v>
                </c:pt>
                <c:pt idx="421">
                  <c:v>1936</c:v>
                </c:pt>
                <c:pt idx="422">
                  <c:v>1920</c:v>
                </c:pt>
                <c:pt idx="423">
                  <c:v>1920</c:v>
                </c:pt>
                <c:pt idx="424">
                  <c:v>2000</c:v>
                </c:pt>
                <c:pt idx="425">
                  <c:v>1952</c:v>
                </c:pt>
                <c:pt idx="426">
                  <c:v>1808</c:v>
                </c:pt>
                <c:pt idx="427">
                  <c:v>1968</c:v>
                </c:pt>
                <c:pt idx="428">
                  <c:v>1920</c:v>
                </c:pt>
                <c:pt idx="429">
                  <c:v>1904</c:v>
                </c:pt>
                <c:pt idx="430">
                  <c:v>1920</c:v>
                </c:pt>
                <c:pt idx="431">
                  <c:v>1984</c:v>
                </c:pt>
                <c:pt idx="432">
                  <c:v>1872</c:v>
                </c:pt>
                <c:pt idx="433">
                  <c:v>1904</c:v>
                </c:pt>
                <c:pt idx="434">
                  <c:v>1872</c:v>
                </c:pt>
                <c:pt idx="435">
                  <c:v>1936</c:v>
                </c:pt>
                <c:pt idx="436">
                  <c:v>1888</c:v>
                </c:pt>
                <c:pt idx="437">
                  <c:v>1888</c:v>
                </c:pt>
                <c:pt idx="438">
                  <c:v>1872</c:v>
                </c:pt>
                <c:pt idx="439">
                  <c:v>1872</c:v>
                </c:pt>
                <c:pt idx="440">
                  <c:v>1888</c:v>
                </c:pt>
                <c:pt idx="441">
                  <c:v>1888</c:v>
                </c:pt>
                <c:pt idx="442">
                  <c:v>1856</c:v>
                </c:pt>
                <c:pt idx="443">
                  <c:v>1872</c:v>
                </c:pt>
                <c:pt idx="444">
                  <c:v>1856</c:v>
                </c:pt>
                <c:pt idx="445">
                  <c:v>1856</c:v>
                </c:pt>
                <c:pt idx="446">
                  <c:v>1888</c:v>
                </c:pt>
                <c:pt idx="447">
                  <c:v>1872</c:v>
                </c:pt>
                <c:pt idx="448">
                  <c:v>1824</c:v>
                </c:pt>
                <c:pt idx="449">
                  <c:v>1872</c:v>
                </c:pt>
                <c:pt idx="450">
                  <c:v>1872</c:v>
                </c:pt>
                <c:pt idx="451">
                  <c:v>1856</c:v>
                </c:pt>
                <c:pt idx="452">
                  <c:v>1856</c:v>
                </c:pt>
                <c:pt idx="453">
                  <c:v>1856</c:v>
                </c:pt>
                <c:pt idx="454">
                  <c:v>1856</c:v>
                </c:pt>
                <c:pt idx="455">
                  <c:v>1856</c:v>
                </c:pt>
                <c:pt idx="456">
                  <c:v>1856</c:v>
                </c:pt>
                <c:pt idx="457">
                  <c:v>1872</c:v>
                </c:pt>
                <c:pt idx="458">
                  <c:v>1856</c:v>
                </c:pt>
                <c:pt idx="459">
                  <c:v>1840</c:v>
                </c:pt>
                <c:pt idx="460">
                  <c:v>1856</c:v>
                </c:pt>
                <c:pt idx="461">
                  <c:v>1888</c:v>
                </c:pt>
                <c:pt idx="462">
                  <c:v>1856</c:v>
                </c:pt>
                <c:pt idx="463">
                  <c:v>1808</c:v>
                </c:pt>
                <c:pt idx="464">
                  <c:v>1776</c:v>
                </c:pt>
                <c:pt idx="465">
                  <c:v>1792</c:v>
                </c:pt>
                <c:pt idx="466">
                  <c:v>1760</c:v>
                </c:pt>
                <c:pt idx="468">
                  <c:v>1776</c:v>
                </c:pt>
                <c:pt idx="469">
                  <c:v>1792</c:v>
                </c:pt>
                <c:pt idx="470">
                  <c:v>1792</c:v>
                </c:pt>
                <c:pt idx="471">
                  <c:v>1760</c:v>
                </c:pt>
                <c:pt idx="472">
                  <c:v>1792</c:v>
                </c:pt>
                <c:pt idx="473">
                  <c:v>1744</c:v>
                </c:pt>
                <c:pt idx="474">
                  <c:v>1712</c:v>
                </c:pt>
                <c:pt idx="475">
                  <c:v>1728</c:v>
                </c:pt>
                <c:pt idx="476">
                  <c:v>1776</c:v>
                </c:pt>
                <c:pt idx="477">
                  <c:v>1760</c:v>
                </c:pt>
                <c:pt idx="478">
                  <c:v>1744</c:v>
                </c:pt>
                <c:pt idx="479">
                  <c:v>1744</c:v>
                </c:pt>
                <c:pt idx="480">
                  <c:v>1728</c:v>
                </c:pt>
                <c:pt idx="481">
                  <c:v>1760</c:v>
                </c:pt>
                <c:pt idx="482">
                  <c:v>1712</c:v>
                </c:pt>
                <c:pt idx="483">
                  <c:v>1712</c:v>
                </c:pt>
                <c:pt idx="484">
                  <c:v>1760</c:v>
                </c:pt>
                <c:pt idx="486">
                  <c:v>1712</c:v>
                </c:pt>
                <c:pt idx="487">
                  <c:v>1776</c:v>
                </c:pt>
                <c:pt idx="488">
                  <c:v>1728</c:v>
                </c:pt>
                <c:pt idx="489">
                  <c:v>1696</c:v>
                </c:pt>
                <c:pt idx="490">
                  <c:v>1712</c:v>
                </c:pt>
                <c:pt idx="491">
                  <c:v>1696</c:v>
                </c:pt>
                <c:pt idx="492">
                  <c:v>1712</c:v>
                </c:pt>
                <c:pt idx="493">
                  <c:v>1680</c:v>
                </c:pt>
                <c:pt idx="494">
                  <c:v>1664</c:v>
                </c:pt>
                <c:pt idx="495">
                  <c:v>1648</c:v>
                </c:pt>
                <c:pt idx="496">
                  <c:v>1664</c:v>
                </c:pt>
                <c:pt idx="497">
                  <c:v>1744</c:v>
                </c:pt>
                <c:pt idx="498">
                  <c:v>1664</c:v>
                </c:pt>
                <c:pt idx="499">
                  <c:v>1664</c:v>
                </c:pt>
                <c:pt idx="500">
                  <c:v>1664</c:v>
                </c:pt>
                <c:pt idx="501">
                  <c:v>1632</c:v>
                </c:pt>
                <c:pt idx="502">
                  <c:v>1712</c:v>
                </c:pt>
                <c:pt idx="503">
                  <c:v>1680</c:v>
                </c:pt>
                <c:pt idx="504">
                  <c:v>1664</c:v>
                </c:pt>
                <c:pt idx="505">
                  <c:v>1680</c:v>
                </c:pt>
                <c:pt idx="506">
                  <c:v>1664</c:v>
                </c:pt>
                <c:pt idx="507">
                  <c:v>1600</c:v>
                </c:pt>
                <c:pt idx="508">
                  <c:v>1616</c:v>
                </c:pt>
                <c:pt idx="509">
                  <c:v>1680</c:v>
                </c:pt>
                <c:pt idx="510">
                  <c:v>1648</c:v>
                </c:pt>
                <c:pt idx="511">
                  <c:v>1696</c:v>
                </c:pt>
                <c:pt idx="512">
                  <c:v>1616</c:v>
                </c:pt>
                <c:pt idx="513">
                  <c:v>1616</c:v>
                </c:pt>
                <c:pt idx="514">
                  <c:v>1632</c:v>
                </c:pt>
                <c:pt idx="515">
                  <c:v>1584</c:v>
                </c:pt>
                <c:pt idx="516">
                  <c:v>1600</c:v>
                </c:pt>
                <c:pt idx="517">
                  <c:v>1600</c:v>
                </c:pt>
                <c:pt idx="518">
                  <c:v>1600</c:v>
                </c:pt>
                <c:pt idx="519">
                  <c:v>1616</c:v>
                </c:pt>
                <c:pt idx="520">
                  <c:v>1632</c:v>
                </c:pt>
                <c:pt idx="521">
                  <c:v>1584</c:v>
                </c:pt>
                <c:pt idx="522">
                  <c:v>1648</c:v>
                </c:pt>
                <c:pt idx="523">
                  <c:v>1632</c:v>
                </c:pt>
                <c:pt idx="524">
                  <c:v>1600</c:v>
                </c:pt>
                <c:pt idx="525">
                  <c:v>1584</c:v>
                </c:pt>
                <c:pt idx="526">
                  <c:v>1616</c:v>
                </c:pt>
                <c:pt idx="527">
                  <c:v>1632</c:v>
                </c:pt>
                <c:pt idx="528">
                  <c:v>1600</c:v>
                </c:pt>
                <c:pt idx="529">
                  <c:v>1616</c:v>
                </c:pt>
                <c:pt idx="530">
                  <c:v>1520</c:v>
                </c:pt>
                <c:pt idx="531">
                  <c:v>1536</c:v>
                </c:pt>
                <c:pt idx="532">
                  <c:v>1568</c:v>
                </c:pt>
                <c:pt idx="533">
                  <c:v>1552</c:v>
                </c:pt>
                <c:pt idx="534">
                  <c:v>1568</c:v>
                </c:pt>
                <c:pt idx="535">
                  <c:v>1552</c:v>
                </c:pt>
                <c:pt idx="536">
                  <c:v>1536</c:v>
                </c:pt>
                <c:pt idx="537">
                  <c:v>1536</c:v>
                </c:pt>
                <c:pt idx="538">
                  <c:v>1488</c:v>
                </c:pt>
                <c:pt idx="539">
                  <c:v>1552</c:v>
                </c:pt>
                <c:pt idx="540">
                  <c:v>1584</c:v>
                </c:pt>
                <c:pt idx="541">
                  <c:v>1552</c:v>
                </c:pt>
                <c:pt idx="542">
                  <c:v>1536</c:v>
                </c:pt>
                <c:pt idx="543">
                  <c:v>1536</c:v>
                </c:pt>
                <c:pt idx="544">
                  <c:v>1552</c:v>
                </c:pt>
                <c:pt idx="545">
                  <c:v>1520</c:v>
                </c:pt>
                <c:pt idx="546">
                  <c:v>1504</c:v>
                </c:pt>
                <c:pt idx="547">
                  <c:v>1536</c:v>
                </c:pt>
                <c:pt idx="548">
                  <c:v>1568</c:v>
                </c:pt>
                <c:pt idx="549">
                  <c:v>1504</c:v>
                </c:pt>
                <c:pt idx="550">
                  <c:v>1552</c:v>
                </c:pt>
                <c:pt idx="551">
                  <c:v>1456</c:v>
                </c:pt>
                <c:pt idx="552">
                  <c:v>1504</c:v>
                </c:pt>
                <c:pt idx="553">
                  <c:v>1520</c:v>
                </c:pt>
                <c:pt idx="554">
                  <c:v>1472</c:v>
                </c:pt>
                <c:pt idx="555">
                  <c:v>1520</c:v>
                </c:pt>
                <c:pt idx="556">
                  <c:v>1568</c:v>
                </c:pt>
                <c:pt idx="557">
                  <c:v>1456</c:v>
                </c:pt>
                <c:pt idx="558">
                  <c:v>1472</c:v>
                </c:pt>
                <c:pt idx="559">
                  <c:v>1472</c:v>
                </c:pt>
                <c:pt idx="560">
                  <c:v>1456</c:v>
                </c:pt>
                <c:pt idx="561">
                  <c:v>1488</c:v>
                </c:pt>
                <c:pt idx="562">
                  <c:v>1440</c:v>
                </c:pt>
                <c:pt idx="563">
                  <c:v>1488</c:v>
                </c:pt>
                <c:pt idx="564">
                  <c:v>1456</c:v>
                </c:pt>
                <c:pt idx="565">
                  <c:v>1488</c:v>
                </c:pt>
                <c:pt idx="566">
                  <c:v>1424</c:v>
                </c:pt>
                <c:pt idx="567">
                  <c:v>1424</c:v>
                </c:pt>
                <c:pt idx="568">
                  <c:v>1424</c:v>
                </c:pt>
                <c:pt idx="569">
                  <c:v>1456</c:v>
                </c:pt>
                <c:pt idx="570">
                  <c:v>1456</c:v>
                </c:pt>
                <c:pt idx="571">
                  <c:v>1376</c:v>
                </c:pt>
                <c:pt idx="572">
                  <c:v>1456</c:v>
                </c:pt>
                <c:pt idx="573">
                  <c:v>1408</c:v>
                </c:pt>
                <c:pt idx="574">
                  <c:v>1472</c:v>
                </c:pt>
                <c:pt idx="575">
                  <c:v>1376</c:v>
                </c:pt>
                <c:pt idx="576">
                  <c:v>1328</c:v>
                </c:pt>
                <c:pt idx="577">
                  <c:v>1376</c:v>
                </c:pt>
                <c:pt idx="578">
                  <c:v>1392</c:v>
                </c:pt>
                <c:pt idx="579">
                  <c:v>1408</c:v>
                </c:pt>
                <c:pt idx="580">
                  <c:v>1392</c:v>
                </c:pt>
                <c:pt idx="581">
                  <c:v>1360</c:v>
                </c:pt>
                <c:pt idx="582">
                  <c:v>1376</c:v>
                </c:pt>
                <c:pt idx="583">
                  <c:v>1344</c:v>
                </c:pt>
                <c:pt idx="584">
                  <c:v>1440</c:v>
                </c:pt>
                <c:pt idx="585">
                  <c:v>1296</c:v>
                </c:pt>
                <c:pt idx="586">
                  <c:v>1344</c:v>
                </c:pt>
                <c:pt idx="587">
                  <c:v>1408</c:v>
                </c:pt>
                <c:pt idx="588">
                  <c:v>1344</c:v>
                </c:pt>
                <c:pt idx="589">
                  <c:v>1360</c:v>
                </c:pt>
                <c:pt idx="590">
                  <c:v>1344</c:v>
                </c:pt>
                <c:pt idx="591">
                  <c:v>1360</c:v>
                </c:pt>
                <c:pt idx="592">
                  <c:v>1344</c:v>
                </c:pt>
                <c:pt idx="593">
                  <c:v>1376</c:v>
                </c:pt>
                <c:pt idx="594">
                  <c:v>1312</c:v>
                </c:pt>
                <c:pt idx="595">
                  <c:v>1328</c:v>
                </c:pt>
                <c:pt idx="596">
                  <c:v>1264</c:v>
                </c:pt>
                <c:pt idx="597">
                  <c:v>1376</c:v>
                </c:pt>
                <c:pt idx="598">
                  <c:v>1392</c:v>
                </c:pt>
                <c:pt idx="599">
                  <c:v>1360</c:v>
                </c:pt>
                <c:pt idx="600">
                  <c:v>1296</c:v>
                </c:pt>
                <c:pt idx="601">
                  <c:v>1296</c:v>
                </c:pt>
                <c:pt idx="602">
                  <c:v>1360</c:v>
                </c:pt>
                <c:pt idx="603">
                  <c:v>1344</c:v>
                </c:pt>
                <c:pt idx="604">
                  <c:v>1344</c:v>
                </c:pt>
                <c:pt idx="605">
                  <c:v>1328</c:v>
                </c:pt>
                <c:pt idx="606">
                  <c:v>1328</c:v>
                </c:pt>
                <c:pt idx="607">
                  <c:v>1296</c:v>
                </c:pt>
                <c:pt idx="608">
                  <c:v>1264</c:v>
                </c:pt>
                <c:pt idx="609">
                  <c:v>1312</c:v>
                </c:pt>
                <c:pt idx="610">
                  <c:v>1296</c:v>
                </c:pt>
                <c:pt idx="611">
                  <c:v>1312</c:v>
                </c:pt>
                <c:pt idx="612">
                  <c:v>1312</c:v>
                </c:pt>
                <c:pt idx="613">
                  <c:v>1232</c:v>
                </c:pt>
                <c:pt idx="614">
                  <c:v>1312</c:v>
                </c:pt>
                <c:pt idx="615">
                  <c:v>1280</c:v>
                </c:pt>
                <c:pt idx="616">
                  <c:v>1248</c:v>
                </c:pt>
                <c:pt idx="617">
                  <c:v>1280</c:v>
                </c:pt>
                <c:pt idx="618">
                  <c:v>1296</c:v>
                </c:pt>
                <c:pt idx="619">
                  <c:v>1264</c:v>
                </c:pt>
                <c:pt idx="620">
                  <c:v>1200</c:v>
                </c:pt>
                <c:pt idx="621">
                  <c:v>1264</c:v>
                </c:pt>
                <c:pt idx="622">
                  <c:v>1232</c:v>
                </c:pt>
                <c:pt idx="623">
                  <c:v>1264</c:v>
                </c:pt>
                <c:pt idx="624">
                  <c:v>1264</c:v>
                </c:pt>
                <c:pt idx="625">
                  <c:v>1248</c:v>
                </c:pt>
                <c:pt idx="626">
                  <c:v>1248</c:v>
                </c:pt>
                <c:pt idx="627">
                  <c:v>1248</c:v>
                </c:pt>
                <c:pt idx="628">
                  <c:v>1200</c:v>
                </c:pt>
                <c:pt idx="629">
                  <c:v>1216</c:v>
                </c:pt>
                <c:pt idx="630">
                  <c:v>1232</c:v>
                </c:pt>
                <c:pt idx="631">
                  <c:v>1200</c:v>
                </c:pt>
                <c:pt idx="632">
                  <c:v>1232</c:v>
                </c:pt>
                <c:pt idx="633">
                  <c:v>1200</c:v>
                </c:pt>
                <c:pt idx="634">
                  <c:v>1200</c:v>
                </c:pt>
                <c:pt idx="635">
                  <c:v>1200</c:v>
                </c:pt>
                <c:pt idx="636">
                  <c:v>1184</c:v>
                </c:pt>
                <c:pt idx="637">
                  <c:v>1280</c:v>
                </c:pt>
                <c:pt idx="638">
                  <c:v>1216</c:v>
                </c:pt>
                <c:pt idx="639">
                  <c:v>1184</c:v>
                </c:pt>
                <c:pt idx="640">
                  <c:v>1136</c:v>
                </c:pt>
                <c:pt idx="641">
                  <c:v>1152</c:v>
                </c:pt>
                <c:pt idx="642">
                  <c:v>1168</c:v>
                </c:pt>
                <c:pt idx="643">
                  <c:v>1200</c:v>
                </c:pt>
                <c:pt idx="644">
                  <c:v>1104</c:v>
                </c:pt>
                <c:pt idx="645">
                  <c:v>1152</c:v>
                </c:pt>
                <c:pt idx="646">
                  <c:v>1216</c:v>
                </c:pt>
                <c:pt idx="647">
                  <c:v>1136</c:v>
                </c:pt>
                <c:pt idx="648">
                  <c:v>1152</c:v>
                </c:pt>
                <c:pt idx="649">
                  <c:v>1152</c:v>
                </c:pt>
                <c:pt idx="650">
                  <c:v>1200</c:v>
                </c:pt>
                <c:pt idx="651">
                  <c:v>1136</c:v>
                </c:pt>
                <c:pt idx="652">
                  <c:v>1168</c:v>
                </c:pt>
                <c:pt idx="653">
                  <c:v>1152</c:v>
                </c:pt>
                <c:pt idx="654">
                  <c:v>1104</c:v>
                </c:pt>
                <c:pt idx="655">
                  <c:v>1152</c:v>
                </c:pt>
                <c:pt idx="656">
                  <c:v>1184</c:v>
                </c:pt>
                <c:pt idx="657">
                  <c:v>1088</c:v>
                </c:pt>
                <c:pt idx="658">
                  <c:v>1184</c:v>
                </c:pt>
                <c:pt idx="659">
                  <c:v>1120</c:v>
                </c:pt>
                <c:pt idx="660">
                  <c:v>1120</c:v>
                </c:pt>
                <c:pt idx="661">
                  <c:v>1120</c:v>
                </c:pt>
                <c:pt idx="662">
                  <c:v>1120</c:v>
                </c:pt>
                <c:pt idx="663">
                  <c:v>1120</c:v>
                </c:pt>
                <c:pt idx="664">
                  <c:v>1152</c:v>
                </c:pt>
                <c:pt idx="665">
                  <c:v>1104</c:v>
                </c:pt>
                <c:pt idx="666">
                  <c:v>1104</c:v>
                </c:pt>
                <c:pt idx="667">
                  <c:v>1104</c:v>
                </c:pt>
                <c:pt idx="668">
                  <c:v>1120</c:v>
                </c:pt>
                <c:pt idx="669">
                  <c:v>1040</c:v>
                </c:pt>
                <c:pt idx="670">
                  <c:v>1104</c:v>
                </c:pt>
                <c:pt idx="671">
                  <c:v>1072</c:v>
                </c:pt>
                <c:pt idx="673">
                  <c:v>1104</c:v>
                </c:pt>
                <c:pt idx="674">
                  <c:v>1104</c:v>
                </c:pt>
                <c:pt idx="675">
                  <c:v>1056</c:v>
                </c:pt>
                <c:pt idx="676">
                  <c:v>1136</c:v>
                </c:pt>
                <c:pt idx="677">
                  <c:v>1088</c:v>
                </c:pt>
                <c:pt idx="678">
                  <c:v>1040</c:v>
                </c:pt>
                <c:pt idx="679">
                  <c:v>1088</c:v>
                </c:pt>
                <c:pt idx="680">
                  <c:v>1104</c:v>
                </c:pt>
                <c:pt idx="681">
                  <c:v>1040</c:v>
                </c:pt>
                <c:pt idx="682">
                  <c:v>1040</c:v>
                </c:pt>
                <c:pt idx="683">
                  <c:v>1040</c:v>
                </c:pt>
                <c:pt idx="684">
                  <c:v>1056</c:v>
                </c:pt>
                <c:pt idx="685">
                  <c:v>1072</c:v>
                </c:pt>
                <c:pt idx="686">
                  <c:v>1040</c:v>
                </c:pt>
                <c:pt idx="687">
                  <c:v>1040</c:v>
                </c:pt>
                <c:pt idx="688">
                  <c:v>1000</c:v>
                </c:pt>
                <c:pt idx="689">
                  <c:v>1024</c:v>
                </c:pt>
                <c:pt idx="690">
                  <c:v>1040</c:v>
                </c:pt>
                <c:pt idx="691">
                  <c:v>1072</c:v>
                </c:pt>
                <c:pt idx="692">
                  <c:v>1024</c:v>
                </c:pt>
                <c:pt idx="693">
                  <c:v>1008</c:v>
                </c:pt>
                <c:pt idx="694">
                  <c:v>1056</c:v>
                </c:pt>
                <c:pt idx="695">
                  <c:v>1040</c:v>
                </c:pt>
                <c:pt idx="696">
                  <c:v>1040</c:v>
                </c:pt>
                <c:pt idx="697">
                  <c:v>1008</c:v>
                </c:pt>
                <c:pt idx="698">
                  <c:v>1024</c:v>
                </c:pt>
                <c:pt idx="699">
                  <c:v>1024</c:v>
                </c:pt>
                <c:pt idx="700">
                  <c:v>1040</c:v>
                </c:pt>
                <c:pt idx="701">
                  <c:v>1008</c:v>
                </c:pt>
                <c:pt idx="702">
                  <c:v>1016</c:v>
                </c:pt>
                <c:pt idx="703">
                  <c:v>984</c:v>
                </c:pt>
                <c:pt idx="704">
                  <c:v>1024</c:v>
                </c:pt>
                <c:pt idx="705">
                  <c:v>992</c:v>
                </c:pt>
                <c:pt idx="706">
                  <c:v>984</c:v>
                </c:pt>
                <c:pt idx="707">
                  <c:v>1000</c:v>
                </c:pt>
                <c:pt idx="708">
                  <c:v>1016</c:v>
                </c:pt>
                <c:pt idx="709">
                  <c:v>952</c:v>
                </c:pt>
                <c:pt idx="710">
                  <c:v>1008</c:v>
                </c:pt>
                <c:pt idx="711">
                  <c:v>960</c:v>
                </c:pt>
                <c:pt idx="712">
                  <c:v>1040</c:v>
                </c:pt>
                <c:pt idx="713">
                  <c:v>952</c:v>
                </c:pt>
                <c:pt idx="714">
                  <c:v>968</c:v>
                </c:pt>
                <c:pt idx="715">
                  <c:v>1016</c:v>
                </c:pt>
                <c:pt idx="716">
                  <c:v>968</c:v>
                </c:pt>
                <c:pt idx="717">
                  <c:v>920</c:v>
                </c:pt>
                <c:pt idx="718">
                  <c:v>960</c:v>
                </c:pt>
                <c:pt idx="719">
                  <c:v>968</c:v>
                </c:pt>
                <c:pt idx="720">
                  <c:v>968</c:v>
                </c:pt>
                <c:pt idx="721">
                  <c:v>976</c:v>
                </c:pt>
                <c:pt idx="722">
                  <c:v>976</c:v>
                </c:pt>
                <c:pt idx="723">
                  <c:v>1008</c:v>
                </c:pt>
                <c:pt idx="724">
                  <c:v>944</c:v>
                </c:pt>
                <c:pt idx="725">
                  <c:v>952</c:v>
                </c:pt>
                <c:pt idx="726">
                  <c:v>880</c:v>
                </c:pt>
                <c:pt idx="727">
                  <c:v>912</c:v>
                </c:pt>
                <c:pt idx="728">
                  <c:v>936</c:v>
                </c:pt>
                <c:pt idx="729">
                  <c:v>888</c:v>
                </c:pt>
                <c:pt idx="730">
                  <c:v>888</c:v>
                </c:pt>
                <c:pt idx="731">
                  <c:v>976</c:v>
                </c:pt>
                <c:pt idx="732">
                  <c:v>920</c:v>
                </c:pt>
                <c:pt idx="733">
                  <c:v>904</c:v>
                </c:pt>
                <c:pt idx="734">
                  <c:v>880</c:v>
                </c:pt>
                <c:pt idx="735">
                  <c:v>960</c:v>
                </c:pt>
                <c:pt idx="736">
                  <c:v>896</c:v>
                </c:pt>
                <c:pt idx="737">
                  <c:v>896</c:v>
                </c:pt>
                <c:pt idx="738">
                  <c:v>896</c:v>
                </c:pt>
                <c:pt idx="739">
                  <c:v>872</c:v>
                </c:pt>
                <c:pt idx="740">
                  <c:v>880</c:v>
                </c:pt>
                <c:pt idx="741">
                  <c:v>928</c:v>
                </c:pt>
                <c:pt idx="742">
                  <c:v>896</c:v>
                </c:pt>
                <c:pt idx="743">
                  <c:v>920</c:v>
                </c:pt>
                <c:pt idx="744">
                  <c:v>880</c:v>
                </c:pt>
                <c:pt idx="745">
                  <c:v>864</c:v>
                </c:pt>
                <c:pt idx="746">
                  <c:v>904</c:v>
                </c:pt>
                <c:pt idx="747">
                  <c:v>904</c:v>
                </c:pt>
                <c:pt idx="748">
                  <c:v>896</c:v>
                </c:pt>
                <c:pt idx="749">
                  <c:v>880</c:v>
                </c:pt>
                <c:pt idx="750">
                  <c:v>896</c:v>
                </c:pt>
                <c:pt idx="751">
                  <c:v>848</c:v>
                </c:pt>
                <c:pt idx="752">
                  <c:v>896</c:v>
                </c:pt>
                <c:pt idx="753">
                  <c:v>816</c:v>
                </c:pt>
                <c:pt idx="754">
                  <c:v>904</c:v>
                </c:pt>
                <c:pt idx="755">
                  <c:v>848</c:v>
                </c:pt>
                <c:pt idx="756">
                  <c:v>840</c:v>
                </c:pt>
                <c:pt idx="757">
                  <c:v>888</c:v>
                </c:pt>
                <c:pt idx="758">
                  <c:v>856</c:v>
                </c:pt>
                <c:pt idx="759">
                  <c:v>856</c:v>
                </c:pt>
                <c:pt idx="760">
                  <c:v>856</c:v>
                </c:pt>
                <c:pt idx="761">
                  <c:v>816</c:v>
                </c:pt>
                <c:pt idx="762">
                  <c:v>824</c:v>
                </c:pt>
                <c:pt idx="763">
                  <c:v>872</c:v>
                </c:pt>
                <c:pt idx="764">
                  <c:v>864</c:v>
                </c:pt>
                <c:pt idx="765">
                  <c:v>840</c:v>
                </c:pt>
                <c:pt idx="766">
                  <c:v>904</c:v>
                </c:pt>
                <c:pt idx="767">
                  <c:v>832</c:v>
                </c:pt>
                <c:pt idx="768">
                  <c:v>792</c:v>
                </c:pt>
                <c:pt idx="769">
                  <c:v>856</c:v>
                </c:pt>
                <c:pt idx="770">
                  <c:v>816</c:v>
                </c:pt>
                <c:pt idx="771">
                  <c:v>840</c:v>
                </c:pt>
                <c:pt idx="772">
                  <c:v>808</c:v>
                </c:pt>
                <c:pt idx="773">
                  <c:v>864</c:v>
                </c:pt>
                <c:pt idx="774">
                  <c:v>816</c:v>
                </c:pt>
                <c:pt idx="775">
                  <c:v>832</c:v>
                </c:pt>
                <c:pt idx="776">
                  <c:v>800</c:v>
                </c:pt>
                <c:pt idx="777">
                  <c:v>808</c:v>
                </c:pt>
                <c:pt idx="778">
                  <c:v>792</c:v>
                </c:pt>
                <c:pt idx="779">
                  <c:v>840</c:v>
                </c:pt>
                <c:pt idx="780">
                  <c:v>824</c:v>
                </c:pt>
                <c:pt idx="781">
                  <c:v>864</c:v>
                </c:pt>
                <c:pt idx="782">
                  <c:v>752</c:v>
                </c:pt>
                <c:pt idx="783">
                  <c:v>808</c:v>
                </c:pt>
                <c:pt idx="784">
                  <c:v>848</c:v>
                </c:pt>
                <c:pt idx="785">
                  <c:v>816</c:v>
                </c:pt>
                <c:pt idx="786">
                  <c:v>800</c:v>
                </c:pt>
                <c:pt idx="787">
                  <c:v>840</c:v>
                </c:pt>
                <c:pt idx="788">
                  <c:v>784</c:v>
                </c:pt>
                <c:pt idx="789">
                  <c:v>784</c:v>
                </c:pt>
                <c:pt idx="790">
                  <c:v>784</c:v>
                </c:pt>
                <c:pt idx="791">
                  <c:v>784</c:v>
                </c:pt>
                <c:pt idx="792">
                  <c:v>784</c:v>
                </c:pt>
                <c:pt idx="793">
                  <c:v>808</c:v>
                </c:pt>
                <c:pt idx="794">
                  <c:v>768</c:v>
                </c:pt>
                <c:pt idx="795">
                  <c:v>768</c:v>
                </c:pt>
                <c:pt idx="796">
                  <c:v>768</c:v>
                </c:pt>
                <c:pt idx="797">
                  <c:v>800</c:v>
                </c:pt>
                <c:pt idx="798">
                  <c:v>776</c:v>
                </c:pt>
                <c:pt idx="799">
                  <c:v>768</c:v>
                </c:pt>
                <c:pt idx="800">
                  <c:v>720</c:v>
                </c:pt>
                <c:pt idx="801">
                  <c:v>784</c:v>
                </c:pt>
                <c:pt idx="802">
                  <c:v>760</c:v>
                </c:pt>
                <c:pt idx="803">
                  <c:v>728</c:v>
                </c:pt>
                <c:pt idx="805">
                  <c:v>728</c:v>
                </c:pt>
                <c:pt idx="806">
                  <c:v>752</c:v>
                </c:pt>
                <c:pt idx="807">
                  <c:v>736</c:v>
                </c:pt>
                <c:pt idx="808">
                  <c:v>760</c:v>
                </c:pt>
                <c:pt idx="809">
                  <c:v>752</c:v>
                </c:pt>
                <c:pt idx="810">
                  <c:v>768</c:v>
                </c:pt>
                <c:pt idx="811">
                  <c:v>728</c:v>
                </c:pt>
                <c:pt idx="812">
                  <c:v>744</c:v>
                </c:pt>
                <c:pt idx="813">
                  <c:v>744</c:v>
                </c:pt>
                <c:pt idx="814">
                  <c:v>712</c:v>
                </c:pt>
                <c:pt idx="815">
                  <c:v>728</c:v>
                </c:pt>
                <c:pt idx="816">
                  <c:v>792</c:v>
                </c:pt>
                <c:pt idx="817">
                  <c:v>688</c:v>
                </c:pt>
                <c:pt idx="818">
                  <c:v>712</c:v>
                </c:pt>
                <c:pt idx="819">
                  <c:v>712</c:v>
                </c:pt>
                <c:pt idx="820">
                  <c:v>728</c:v>
                </c:pt>
                <c:pt idx="821">
                  <c:v>696</c:v>
                </c:pt>
                <c:pt idx="822">
                  <c:v>728</c:v>
                </c:pt>
                <c:pt idx="823">
                  <c:v>752</c:v>
                </c:pt>
                <c:pt idx="824">
                  <c:v>696</c:v>
                </c:pt>
                <c:pt idx="825">
                  <c:v>752</c:v>
                </c:pt>
                <c:pt idx="826">
                  <c:v>712</c:v>
                </c:pt>
                <c:pt idx="827">
                  <c:v>696</c:v>
                </c:pt>
                <c:pt idx="828">
                  <c:v>712</c:v>
                </c:pt>
                <c:pt idx="829">
                  <c:v>752</c:v>
                </c:pt>
                <c:pt idx="830">
                  <c:v>736</c:v>
                </c:pt>
                <c:pt idx="831">
                  <c:v>688</c:v>
                </c:pt>
                <c:pt idx="832">
                  <c:v>696</c:v>
                </c:pt>
                <c:pt idx="833">
                  <c:v>648</c:v>
                </c:pt>
                <c:pt idx="834">
                  <c:v>704</c:v>
                </c:pt>
                <c:pt idx="835">
                  <c:v>696</c:v>
                </c:pt>
                <c:pt idx="836">
                  <c:v>712</c:v>
                </c:pt>
                <c:pt idx="837">
                  <c:v>704</c:v>
                </c:pt>
                <c:pt idx="838">
                  <c:v>688</c:v>
                </c:pt>
                <c:pt idx="839">
                  <c:v>680</c:v>
                </c:pt>
                <c:pt idx="840">
                  <c:v>672</c:v>
                </c:pt>
                <c:pt idx="841">
                  <c:v>680</c:v>
                </c:pt>
                <c:pt idx="842">
                  <c:v>680</c:v>
                </c:pt>
                <c:pt idx="843">
                  <c:v>656</c:v>
                </c:pt>
                <c:pt idx="844">
                  <c:v>720</c:v>
                </c:pt>
                <c:pt idx="845">
                  <c:v>680</c:v>
                </c:pt>
                <c:pt idx="846">
                  <c:v>680</c:v>
                </c:pt>
                <c:pt idx="847">
                  <c:v>648</c:v>
                </c:pt>
                <c:pt idx="848">
                  <c:v>648</c:v>
                </c:pt>
                <c:pt idx="849">
                  <c:v>680</c:v>
                </c:pt>
                <c:pt idx="850">
                  <c:v>648</c:v>
                </c:pt>
                <c:pt idx="852">
                  <c:v>680</c:v>
                </c:pt>
                <c:pt idx="853">
                  <c:v>640</c:v>
                </c:pt>
                <c:pt idx="854">
                  <c:v>688</c:v>
                </c:pt>
                <c:pt idx="855">
                  <c:v>640</c:v>
                </c:pt>
                <c:pt idx="856">
                  <c:v>680</c:v>
                </c:pt>
                <c:pt idx="857">
                  <c:v>656</c:v>
                </c:pt>
                <c:pt idx="858">
                  <c:v>648</c:v>
                </c:pt>
                <c:pt idx="859">
                  <c:v>688</c:v>
                </c:pt>
                <c:pt idx="860">
                  <c:v>632</c:v>
                </c:pt>
                <c:pt idx="861">
                  <c:v>664</c:v>
                </c:pt>
                <c:pt idx="862">
                  <c:v>624</c:v>
                </c:pt>
                <c:pt idx="863">
                  <c:v>624</c:v>
                </c:pt>
                <c:pt idx="864">
                  <c:v>616</c:v>
                </c:pt>
                <c:pt idx="865">
                  <c:v>616</c:v>
                </c:pt>
                <c:pt idx="866">
                  <c:v>632</c:v>
                </c:pt>
                <c:pt idx="867">
                  <c:v>696</c:v>
                </c:pt>
                <c:pt idx="868">
                  <c:v>600</c:v>
                </c:pt>
                <c:pt idx="869">
                  <c:v>600</c:v>
                </c:pt>
                <c:pt idx="870">
                  <c:v>648</c:v>
                </c:pt>
                <c:pt idx="871">
                  <c:v>632</c:v>
                </c:pt>
                <c:pt idx="872">
                  <c:v>624</c:v>
                </c:pt>
                <c:pt idx="873">
                  <c:v>656</c:v>
                </c:pt>
                <c:pt idx="874">
                  <c:v>600</c:v>
                </c:pt>
                <c:pt idx="875">
                  <c:v>608</c:v>
                </c:pt>
                <c:pt idx="876">
                  <c:v>640</c:v>
                </c:pt>
                <c:pt idx="877">
                  <c:v>616</c:v>
                </c:pt>
                <c:pt idx="878">
                  <c:v>664</c:v>
                </c:pt>
                <c:pt idx="879">
                  <c:v>664</c:v>
                </c:pt>
                <c:pt idx="880">
                  <c:v>632</c:v>
                </c:pt>
                <c:pt idx="881">
                  <c:v>616</c:v>
                </c:pt>
                <c:pt idx="882">
                  <c:v>656</c:v>
                </c:pt>
                <c:pt idx="883">
                  <c:v>568</c:v>
                </c:pt>
                <c:pt idx="884">
                  <c:v>664</c:v>
                </c:pt>
                <c:pt idx="885">
                  <c:v>616</c:v>
                </c:pt>
                <c:pt idx="886">
                  <c:v>632</c:v>
                </c:pt>
                <c:pt idx="887">
                  <c:v>624</c:v>
                </c:pt>
                <c:pt idx="888">
                  <c:v>632</c:v>
                </c:pt>
                <c:pt idx="889">
                  <c:v>624</c:v>
                </c:pt>
                <c:pt idx="890">
                  <c:v>616</c:v>
                </c:pt>
                <c:pt idx="891">
                  <c:v>600</c:v>
                </c:pt>
                <c:pt idx="892">
                  <c:v>568</c:v>
                </c:pt>
                <c:pt idx="893">
                  <c:v>600</c:v>
                </c:pt>
                <c:pt idx="894">
                  <c:v>624</c:v>
                </c:pt>
                <c:pt idx="895">
                  <c:v>616</c:v>
                </c:pt>
                <c:pt idx="896">
                  <c:v>600</c:v>
                </c:pt>
                <c:pt idx="897">
                  <c:v>600</c:v>
                </c:pt>
                <c:pt idx="898">
                  <c:v>568</c:v>
                </c:pt>
                <c:pt idx="899">
                  <c:v>560</c:v>
                </c:pt>
                <c:pt idx="900">
                  <c:v>584</c:v>
                </c:pt>
                <c:pt idx="901">
                  <c:v>560</c:v>
                </c:pt>
                <c:pt idx="902">
                  <c:v>592</c:v>
                </c:pt>
                <c:pt idx="903">
                  <c:v>552</c:v>
                </c:pt>
                <c:pt idx="904">
                  <c:v>544</c:v>
                </c:pt>
                <c:pt idx="905">
                  <c:v>576</c:v>
                </c:pt>
                <c:pt idx="906">
                  <c:v>584</c:v>
                </c:pt>
                <c:pt idx="907">
                  <c:v>592</c:v>
                </c:pt>
                <c:pt idx="908">
                  <c:v>536</c:v>
                </c:pt>
                <c:pt idx="909">
                  <c:v>512</c:v>
                </c:pt>
                <c:pt idx="910">
                  <c:v>568</c:v>
                </c:pt>
                <c:pt idx="911">
                  <c:v>584</c:v>
                </c:pt>
                <c:pt idx="912">
                  <c:v>536</c:v>
                </c:pt>
                <c:pt idx="913">
                  <c:v>568</c:v>
                </c:pt>
                <c:pt idx="914">
                  <c:v>592</c:v>
                </c:pt>
                <c:pt idx="915">
                  <c:v>576</c:v>
                </c:pt>
                <c:pt idx="916">
                  <c:v>528</c:v>
                </c:pt>
                <c:pt idx="917">
                  <c:v>552</c:v>
                </c:pt>
                <c:pt idx="918">
                  <c:v>568</c:v>
                </c:pt>
                <c:pt idx="919">
                  <c:v>544</c:v>
                </c:pt>
                <c:pt idx="920">
                  <c:v>536</c:v>
                </c:pt>
                <c:pt idx="922">
                  <c:v>536</c:v>
                </c:pt>
                <c:pt idx="923">
                  <c:v>560</c:v>
                </c:pt>
                <c:pt idx="924">
                  <c:v>560</c:v>
                </c:pt>
                <c:pt idx="925">
                  <c:v>512</c:v>
                </c:pt>
                <c:pt idx="926">
                  <c:v>512</c:v>
                </c:pt>
                <c:pt idx="927">
                  <c:v>528</c:v>
                </c:pt>
                <c:pt idx="928">
                  <c:v>528</c:v>
                </c:pt>
                <c:pt idx="929">
                  <c:v>508</c:v>
                </c:pt>
                <c:pt idx="930">
                  <c:v>536</c:v>
                </c:pt>
                <c:pt idx="931">
                  <c:v>552</c:v>
                </c:pt>
                <c:pt idx="932">
                  <c:v>536</c:v>
                </c:pt>
                <c:pt idx="933">
                  <c:v>504</c:v>
                </c:pt>
                <c:pt idx="934">
                  <c:v>528</c:v>
                </c:pt>
                <c:pt idx="935">
                  <c:v>544</c:v>
                </c:pt>
                <c:pt idx="936">
                  <c:v>568</c:v>
                </c:pt>
                <c:pt idx="937">
                  <c:v>576</c:v>
                </c:pt>
                <c:pt idx="938">
                  <c:v>536</c:v>
                </c:pt>
                <c:pt idx="939">
                  <c:v>520</c:v>
                </c:pt>
                <c:pt idx="940">
                  <c:v>520</c:v>
                </c:pt>
                <c:pt idx="941">
                  <c:v>552</c:v>
                </c:pt>
                <c:pt idx="942">
                  <c:v>496</c:v>
                </c:pt>
                <c:pt idx="943">
                  <c:v>480</c:v>
                </c:pt>
                <c:pt idx="944">
                  <c:v>460</c:v>
                </c:pt>
                <c:pt idx="945">
                  <c:v>504</c:v>
                </c:pt>
                <c:pt idx="946">
                  <c:v>520</c:v>
                </c:pt>
                <c:pt idx="947">
                  <c:v>544</c:v>
                </c:pt>
                <c:pt idx="948">
                  <c:v>528</c:v>
                </c:pt>
                <c:pt idx="949">
                  <c:v>544</c:v>
                </c:pt>
                <c:pt idx="950">
                  <c:v>528</c:v>
                </c:pt>
                <c:pt idx="951">
                  <c:v>520</c:v>
                </c:pt>
                <c:pt idx="952">
                  <c:v>464</c:v>
                </c:pt>
                <c:pt idx="953">
                  <c:v>468</c:v>
                </c:pt>
                <c:pt idx="954">
                  <c:v>484</c:v>
                </c:pt>
                <c:pt idx="955">
                  <c:v>496</c:v>
                </c:pt>
                <c:pt idx="956">
                  <c:v>480</c:v>
                </c:pt>
                <c:pt idx="957">
                  <c:v>512</c:v>
                </c:pt>
                <c:pt idx="958">
                  <c:v>484</c:v>
                </c:pt>
                <c:pt idx="959">
                  <c:v>488</c:v>
                </c:pt>
                <c:pt idx="960">
                  <c:v>520</c:v>
                </c:pt>
                <c:pt idx="961">
                  <c:v>500</c:v>
                </c:pt>
                <c:pt idx="962">
                  <c:v>520</c:v>
                </c:pt>
                <c:pt idx="963">
                  <c:v>496</c:v>
                </c:pt>
                <c:pt idx="964">
                  <c:v>464</c:v>
                </c:pt>
                <c:pt idx="965">
                  <c:v>508</c:v>
                </c:pt>
                <c:pt idx="966">
                  <c:v>480</c:v>
                </c:pt>
                <c:pt idx="967">
                  <c:v>528</c:v>
                </c:pt>
                <c:pt idx="968">
                  <c:v>496</c:v>
                </c:pt>
                <c:pt idx="969">
                  <c:v>504</c:v>
                </c:pt>
                <c:pt idx="970">
                  <c:v>492</c:v>
                </c:pt>
                <c:pt idx="971">
                  <c:v>484</c:v>
                </c:pt>
                <c:pt idx="975">
                  <c:v>456</c:v>
                </c:pt>
                <c:pt idx="976">
                  <c:v>464</c:v>
                </c:pt>
                <c:pt idx="977">
                  <c:v>500</c:v>
                </c:pt>
                <c:pt idx="978">
                  <c:v>488</c:v>
                </c:pt>
                <c:pt idx="979">
                  <c:v>468</c:v>
                </c:pt>
                <c:pt idx="980">
                  <c:v>468</c:v>
                </c:pt>
                <c:pt idx="981">
                  <c:v>476</c:v>
                </c:pt>
                <c:pt idx="982">
                  <c:v>484</c:v>
                </c:pt>
                <c:pt idx="983">
                  <c:v>464</c:v>
                </c:pt>
                <c:pt idx="984">
                  <c:v>492</c:v>
                </c:pt>
                <c:pt idx="985">
                  <c:v>496</c:v>
                </c:pt>
                <c:pt idx="986">
                  <c:v>464</c:v>
                </c:pt>
                <c:pt idx="987">
                  <c:v>480</c:v>
                </c:pt>
                <c:pt idx="988">
                  <c:v>492</c:v>
                </c:pt>
                <c:pt idx="989">
                  <c:v>472</c:v>
                </c:pt>
                <c:pt idx="990">
                  <c:v>492</c:v>
                </c:pt>
                <c:pt idx="991">
                  <c:v>460</c:v>
                </c:pt>
                <c:pt idx="992">
                  <c:v>480</c:v>
                </c:pt>
                <c:pt idx="993">
                  <c:v>420</c:v>
                </c:pt>
                <c:pt idx="994">
                  <c:v>460</c:v>
                </c:pt>
                <c:pt idx="995">
                  <c:v>500</c:v>
                </c:pt>
                <c:pt idx="996">
                  <c:v>492</c:v>
                </c:pt>
                <c:pt idx="997">
                  <c:v>480</c:v>
                </c:pt>
                <c:pt idx="998">
                  <c:v>460</c:v>
                </c:pt>
                <c:pt idx="999">
                  <c:v>468</c:v>
                </c:pt>
                <c:pt idx="1000">
                  <c:v>448</c:v>
                </c:pt>
                <c:pt idx="1001">
                  <c:v>452</c:v>
                </c:pt>
                <c:pt idx="1002">
                  <c:v>436</c:v>
                </c:pt>
                <c:pt idx="1003">
                  <c:v>448</c:v>
                </c:pt>
                <c:pt idx="1004">
                  <c:v>464</c:v>
                </c:pt>
                <c:pt idx="1005">
                  <c:v>444</c:v>
                </c:pt>
                <c:pt idx="1006">
                  <c:v>496</c:v>
                </c:pt>
                <c:pt idx="1007">
                  <c:v>476</c:v>
                </c:pt>
                <c:pt idx="1008">
                  <c:v>436</c:v>
                </c:pt>
                <c:pt idx="1009">
                  <c:v>468</c:v>
                </c:pt>
                <c:pt idx="1010">
                  <c:v>436</c:v>
                </c:pt>
                <c:pt idx="1011">
                  <c:v>460</c:v>
                </c:pt>
                <c:pt idx="1012">
                  <c:v>472</c:v>
                </c:pt>
                <c:pt idx="1013">
                  <c:v>460</c:v>
                </c:pt>
                <c:pt idx="1014">
                  <c:v>428</c:v>
                </c:pt>
                <c:pt idx="1015">
                  <c:v>436</c:v>
                </c:pt>
                <c:pt idx="1016">
                  <c:v>444</c:v>
                </c:pt>
                <c:pt idx="1017">
                  <c:v>396</c:v>
                </c:pt>
                <c:pt idx="1018">
                  <c:v>468</c:v>
                </c:pt>
                <c:pt idx="1019">
                  <c:v>456</c:v>
                </c:pt>
                <c:pt idx="1020">
                  <c:v>432</c:v>
                </c:pt>
                <c:pt idx="1021">
                  <c:v>472</c:v>
                </c:pt>
                <c:pt idx="1022">
                  <c:v>424</c:v>
                </c:pt>
                <c:pt idx="1023">
                  <c:v>440</c:v>
                </c:pt>
                <c:pt idx="1024">
                  <c:v>416</c:v>
                </c:pt>
                <c:pt idx="1025">
                  <c:v>432</c:v>
                </c:pt>
                <c:pt idx="1026">
                  <c:v>444</c:v>
                </c:pt>
                <c:pt idx="1027">
                  <c:v>448</c:v>
                </c:pt>
                <c:pt idx="1028">
                  <c:v>460</c:v>
                </c:pt>
                <c:pt idx="1029">
                  <c:v>444</c:v>
                </c:pt>
                <c:pt idx="1030">
                  <c:v>444</c:v>
                </c:pt>
                <c:pt idx="1031">
                  <c:v>416</c:v>
                </c:pt>
                <c:pt idx="1032">
                  <c:v>424</c:v>
                </c:pt>
                <c:pt idx="1033">
                  <c:v>440</c:v>
                </c:pt>
                <c:pt idx="1034">
                  <c:v>388</c:v>
                </c:pt>
                <c:pt idx="1035">
                  <c:v>448</c:v>
                </c:pt>
                <c:pt idx="1036">
                  <c:v>436</c:v>
                </c:pt>
                <c:pt idx="1037">
                  <c:v>420</c:v>
                </c:pt>
                <c:pt idx="1038">
                  <c:v>456</c:v>
                </c:pt>
                <c:pt idx="1039">
                  <c:v>424</c:v>
                </c:pt>
                <c:pt idx="1040">
                  <c:v>424</c:v>
                </c:pt>
                <c:pt idx="1041">
                  <c:v>452</c:v>
                </c:pt>
                <c:pt idx="1042">
                  <c:v>404</c:v>
                </c:pt>
                <c:pt idx="1043">
                  <c:v>416</c:v>
                </c:pt>
                <c:pt idx="1044">
                  <c:v>420</c:v>
                </c:pt>
                <c:pt idx="1045">
                  <c:v>440</c:v>
                </c:pt>
                <c:pt idx="1046">
                  <c:v>428</c:v>
                </c:pt>
                <c:pt idx="1047">
                  <c:v>444</c:v>
                </c:pt>
                <c:pt idx="1048">
                  <c:v>404</c:v>
                </c:pt>
                <c:pt idx="1049">
                  <c:v>400</c:v>
                </c:pt>
                <c:pt idx="1050">
                  <c:v>432</c:v>
                </c:pt>
                <c:pt idx="1051">
                  <c:v>416</c:v>
                </c:pt>
                <c:pt idx="1052">
                  <c:v>412</c:v>
                </c:pt>
                <c:pt idx="1053">
                  <c:v>416</c:v>
                </c:pt>
                <c:pt idx="1054">
                  <c:v>416</c:v>
                </c:pt>
                <c:pt idx="1056">
                  <c:v>404</c:v>
                </c:pt>
                <c:pt idx="1058">
                  <c:v>388</c:v>
                </c:pt>
                <c:pt idx="1059">
                  <c:v>420</c:v>
                </c:pt>
                <c:pt idx="1060">
                  <c:v>384</c:v>
                </c:pt>
                <c:pt idx="1061">
                  <c:v>400</c:v>
                </c:pt>
                <c:pt idx="1062">
                  <c:v>372</c:v>
                </c:pt>
                <c:pt idx="1063">
                  <c:v>404</c:v>
                </c:pt>
                <c:pt idx="1064">
                  <c:v>384</c:v>
                </c:pt>
                <c:pt idx="1065">
                  <c:v>444</c:v>
                </c:pt>
                <c:pt idx="1066">
                  <c:v>412</c:v>
                </c:pt>
                <c:pt idx="1067">
                  <c:v>408</c:v>
                </c:pt>
                <c:pt idx="1068">
                  <c:v>412</c:v>
                </c:pt>
                <c:pt idx="1069">
                  <c:v>412</c:v>
                </c:pt>
                <c:pt idx="1070">
                  <c:v>400</c:v>
                </c:pt>
                <c:pt idx="1071">
                  <c:v>440</c:v>
                </c:pt>
                <c:pt idx="1072">
                  <c:v>440</c:v>
                </c:pt>
                <c:pt idx="1073">
                  <c:v>404</c:v>
                </c:pt>
                <c:pt idx="1074">
                  <c:v>416</c:v>
                </c:pt>
                <c:pt idx="1075">
                  <c:v>392</c:v>
                </c:pt>
                <c:pt idx="1076">
                  <c:v>404</c:v>
                </c:pt>
                <c:pt idx="1077">
                  <c:v>416</c:v>
                </c:pt>
                <c:pt idx="1078">
                  <c:v>420</c:v>
                </c:pt>
                <c:pt idx="1079">
                  <c:v>420</c:v>
                </c:pt>
                <c:pt idx="1080">
                  <c:v>428</c:v>
                </c:pt>
                <c:pt idx="1081">
                  <c:v>376</c:v>
                </c:pt>
                <c:pt idx="1083">
                  <c:v>400</c:v>
                </c:pt>
                <c:pt idx="1084">
                  <c:v>412</c:v>
                </c:pt>
                <c:pt idx="1085">
                  <c:v>412</c:v>
                </c:pt>
                <c:pt idx="1086">
                  <c:v>404</c:v>
                </c:pt>
                <c:pt idx="1087">
                  <c:v>400</c:v>
                </c:pt>
                <c:pt idx="1088">
                  <c:v>396</c:v>
                </c:pt>
                <c:pt idx="1089">
                  <c:v>380</c:v>
                </c:pt>
                <c:pt idx="1090">
                  <c:v>380</c:v>
                </c:pt>
                <c:pt idx="1091">
                  <c:v>400</c:v>
                </c:pt>
                <c:pt idx="1092">
                  <c:v>404</c:v>
                </c:pt>
                <c:pt idx="1093">
                  <c:v>400</c:v>
                </c:pt>
                <c:pt idx="1094">
                  <c:v>424</c:v>
                </c:pt>
                <c:pt idx="1095">
                  <c:v>408</c:v>
                </c:pt>
                <c:pt idx="1096">
                  <c:v>380</c:v>
                </c:pt>
                <c:pt idx="1097">
                  <c:v>396</c:v>
                </c:pt>
                <c:pt idx="1098">
                  <c:v>412</c:v>
                </c:pt>
                <c:pt idx="1099">
                  <c:v>352</c:v>
                </c:pt>
                <c:pt idx="1100">
                  <c:v>388</c:v>
                </c:pt>
                <c:pt idx="1101">
                  <c:v>384</c:v>
                </c:pt>
                <c:pt idx="1102">
                  <c:v>340</c:v>
                </c:pt>
                <c:pt idx="1103">
                  <c:v>364</c:v>
                </c:pt>
                <c:pt idx="1104">
                  <c:v>388</c:v>
                </c:pt>
                <c:pt idx="1105">
                  <c:v>404</c:v>
                </c:pt>
                <c:pt idx="1106">
                  <c:v>404</c:v>
                </c:pt>
                <c:pt idx="1107">
                  <c:v>360</c:v>
                </c:pt>
                <c:pt idx="1108">
                  <c:v>392</c:v>
                </c:pt>
                <c:pt idx="1109">
                  <c:v>392</c:v>
                </c:pt>
                <c:pt idx="1110">
                  <c:v>392</c:v>
                </c:pt>
                <c:pt idx="1111">
                  <c:v>368</c:v>
                </c:pt>
                <c:pt idx="1112">
                  <c:v>380</c:v>
                </c:pt>
                <c:pt idx="1113">
                  <c:v>360</c:v>
                </c:pt>
                <c:pt idx="1114">
                  <c:v>416</c:v>
                </c:pt>
                <c:pt idx="1115">
                  <c:v>368</c:v>
                </c:pt>
                <c:pt idx="1116">
                  <c:v>396</c:v>
                </c:pt>
                <c:pt idx="1117">
                  <c:v>376</c:v>
                </c:pt>
                <c:pt idx="1118">
                  <c:v>364</c:v>
                </c:pt>
                <c:pt idx="1119">
                  <c:v>396</c:v>
                </c:pt>
                <c:pt idx="1120">
                  <c:v>412</c:v>
                </c:pt>
                <c:pt idx="1121">
                  <c:v>372</c:v>
                </c:pt>
                <c:pt idx="1122">
                  <c:v>392</c:v>
                </c:pt>
                <c:pt idx="1123">
                  <c:v>392</c:v>
                </c:pt>
                <c:pt idx="1124">
                  <c:v>408</c:v>
                </c:pt>
                <c:pt idx="1125">
                  <c:v>380</c:v>
                </c:pt>
                <c:pt idx="1126">
                  <c:v>388</c:v>
                </c:pt>
                <c:pt idx="1127">
                  <c:v>392</c:v>
                </c:pt>
                <c:pt idx="1128">
                  <c:v>400</c:v>
                </c:pt>
                <c:pt idx="1130">
                  <c:v>376</c:v>
                </c:pt>
                <c:pt idx="1131">
                  <c:v>428</c:v>
                </c:pt>
                <c:pt idx="1132">
                  <c:v>372</c:v>
                </c:pt>
                <c:pt idx="1133">
                  <c:v>376</c:v>
                </c:pt>
                <c:pt idx="1134">
                  <c:v>368</c:v>
                </c:pt>
                <c:pt idx="1135">
                  <c:v>404</c:v>
                </c:pt>
                <c:pt idx="1136">
                  <c:v>364</c:v>
                </c:pt>
                <c:pt idx="1137">
                  <c:v>384</c:v>
                </c:pt>
                <c:pt idx="1138">
                  <c:v>396</c:v>
                </c:pt>
                <c:pt idx="1139">
                  <c:v>384</c:v>
                </c:pt>
                <c:pt idx="1140">
                  <c:v>404</c:v>
                </c:pt>
                <c:pt idx="1141">
                  <c:v>380</c:v>
                </c:pt>
                <c:pt idx="1142">
                  <c:v>368</c:v>
                </c:pt>
                <c:pt idx="1143">
                  <c:v>324</c:v>
                </c:pt>
                <c:pt idx="1144">
                  <c:v>356</c:v>
                </c:pt>
                <c:pt idx="1145">
                  <c:v>384</c:v>
                </c:pt>
                <c:pt idx="1146">
                  <c:v>368</c:v>
                </c:pt>
                <c:pt idx="1147">
                  <c:v>340</c:v>
                </c:pt>
                <c:pt idx="1148">
                  <c:v>372</c:v>
                </c:pt>
                <c:pt idx="1149">
                  <c:v>400</c:v>
                </c:pt>
                <c:pt idx="1150">
                  <c:v>388</c:v>
                </c:pt>
                <c:pt idx="1151">
                  <c:v>368</c:v>
                </c:pt>
                <c:pt idx="1152">
                  <c:v>348</c:v>
                </c:pt>
                <c:pt idx="1153">
                  <c:v>312</c:v>
                </c:pt>
                <c:pt idx="1154">
                  <c:v>392</c:v>
                </c:pt>
                <c:pt idx="1155">
                  <c:v>360</c:v>
                </c:pt>
                <c:pt idx="1156">
                  <c:v>348</c:v>
                </c:pt>
                <c:pt idx="1157">
                  <c:v>380</c:v>
                </c:pt>
                <c:pt idx="1158">
                  <c:v>388</c:v>
                </c:pt>
                <c:pt idx="1159">
                  <c:v>384</c:v>
                </c:pt>
                <c:pt idx="1160">
                  <c:v>344</c:v>
                </c:pt>
                <c:pt idx="1161">
                  <c:v>368</c:v>
                </c:pt>
                <c:pt idx="1162">
                  <c:v>372</c:v>
                </c:pt>
                <c:pt idx="1163">
                  <c:v>372</c:v>
                </c:pt>
                <c:pt idx="1164">
                  <c:v>352</c:v>
                </c:pt>
                <c:pt idx="1165">
                  <c:v>396</c:v>
                </c:pt>
                <c:pt idx="1166">
                  <c:v>368</c:v>
                </c:pt>
                <c:pt idx="1167">
                  <c:v>344</c:v>
                </c:pt>
                <c:pt idx="1168">
                  <c:v>364</c:v>
                </c:pt>
                <c:pt idx="1169">
                  <c:v>340</c:v>
                </c:pt>
                <c:pt idx="1170">
                  <c:v>384</c:v>
                </c:pt>
                <c:pt idx="1171">
                  <c:v>380</c:v>
                </c:pt>
                <c:pt idx="1172">
                  <c:v>336</c:v>
                </c:pt>
                <c:pt idx="1173">
                  <c:v>328</c:v>
                </c:pt>
                <c:pt idx="1174">
                  <c:v>392</c:v>
                </c:pt>
                <c:pt idx="1175">
                  <c:v>380</c:v>
                </c:pt>
                <c:pt idx="1176">
                  <c:v>356</c:v>
                </c:pt>
                <c:pt idx="1177">
                  <c:v>360</c:v>
                </c:pt>
                <c:pt idx="1178">
                  <c:v>376</c:v>
                </c:pt>
                <c:pt idx="1179">
                  <c:v>356</c:v>
                </c:pt>
                <c:pt idx="1180">
                  <c:v>352</c:v>
                </c:pt>
                <c:pt idx="1181">
                  <c:v>360</c:v>
                </c:pt>
                <c:pt idx="1182">
                  <c:v>364</c:v>
                </c:pt>
                <c:pt idx="1183">
                  <c:v>328</c:v>
                </c:pt>
                <c:pt idx="1184">
                  <c:v>364</c:v>
                </c:pt>
                <c:pt idx="1185">
                  <c:v>336</c:v>
                </c:pt>
                <c:pt idx="1186">
                  <c:v>372</c:v>
                </c:pt>
                <c:pt idx="1187">
                  <c:v>384</c:v>
                </c:pt>
                <c:pt idx="1188">
                  <c:v>368</c:v>
                </c:pt>
                <c:pt idx="1189">
                  <c:v>320</c:v>
                </c:pt>
                <c:pt idx="1190">
                  <c:v>376</c:v>
                </c:pt>
                <c:pt idx="1191">
                  <c:v>368</c:v>
                </c:pt>
                <c:pt idx="1192">
                  <c:v>352</c:v>
                </c:pt>
                <c:pt idx="1193">
                  <c:v>348</c:v>
                </c:pt>
                <c:pt idx="1194">
                  <c:v>328</c:v>
                </c:pt>
                <c:pt idx="1195">
                  <c:v>384</c:v>
                </c:pt>
                <c:pt idx="1196">
                  <c:v>328</c:v>
                </c:pt>
                <c:pt idx="1197">
                  <c:v>360</c:v>
                </c:pt>
                <c:pt idx="1198">
                  <c:v>340</c:v>
                </c:pt>
                <c:pt idx="1199">
                  <c:v>368</c:v>
                </c:pt>
                <c:pt idx="1200">
                  <c:v>348</c:v>
                </c:pt>
                <c:pt idx="1201">
                  <c:v>356</c:v>
                </c:pt>
                <c:pt idx="1202">
                  <c:v>344</c:v>
                </c:pt>
                <c:pt idx="1203">
                  <c:v>372</c:v>
                </c:pt>
                <c:pt idx="1204">
                  <c:v>384</c:v>
                </c:pt>
                <c:pt idx="1205">
                  <c:v>336</c:v>
                </c:pt>
                <c:pt idx="1206">
                  <c:v>360</c:v>
                </c:pt>
                <c:pt idx="1207">
                  <c:v>368</c:v>
                </c:pt>
                <c:pt idx="1208">
                  <c:v>352</c:v>
                </c:pt>
                <c:pt idx="1209">
                  <c:v>348</c:v>
                </c:pt>
                <c:pt idx="1210">
                  <c:v>356</c:v>
                </c:pt>
                <c:pt idx="1211">
                  <c:v>348</c:v>
                </c:pt>
                <c:pt idx="1212">
                  <c:v>372</c:v>
                </c:pt>
                <c:pt idx="1213">
                  <c:v>344</c:v>
                </c:pt>
                <c:pt idx="1214">
                  <c:v>360</c:v>
                </c:pt>
                <c:pt idx="1215">
                  <c:v>384</c:v>
                </c:pt>
                <c:pt idx="1216">
                  <c:v>344</c:v>
                </c:pt>
                <c:pt idx="1217">
                  <c:v>348</c:v>
                </c:pt>
                <c:pt idx="1218">
                  <c:v>360</c:v>
                </c:pt>
                <c:pt idx="1219">
                  <c:v>336</c:v>
                </c:pt>
                <c:pt idx="1220">
                  <c:v>336</c:v>
                </c:pt>
                <c:pt idx="1221">
                  <c:v>360</c:v>
                </c:pt>
                <c:pt idx="1222">
                  <c:v>352</c:v>
                </c:pt>
                <c:pt idx="1223">
                  <c:v>376</c:v>
                </c:pt>
                <c:pt idx="1224">
                  <c:v>340</c:v>
                </c:pt>
                <c:pt idx="1225">
                  <c:v>324</c:v>
                </c:pt>
                <c:pt idx="1226">
                  <c:v>376</c:v>
                </c:pt>
                <c:pt idx="1227">
                  <c:v>308</c:v>
                </c:pt>
                <c:pt idx="1228">
                  <c:v>348</c:v>
                </c:pt>
                <c:pt idx="1229">
                  <c:v>380</c:v>
                </c:pt>
                <c:pt idx="1230">
                  <c:v>328</c:v>
                </c:pt>
                <c:pt idx="1231">
                  <c:v>340</c:v>
                </c:pt>
                <c:pt idx="1232">
                  <c:v>324</c:v>
                </c:pt>
                <c:pt idx="1233">
                  <c:v>364</c:v>
                </c:pt>
                <c:pt idx="1234">
                  <c:v>336</c:v>
                </c:pt>
                <c:pt idx="1235">
                  <c:v>344</c:v>
                </c:pt>
                <c:pt idx="1236">
                  <c:v>352</c:v>
                </c:pt>
                <c:pt idx="1237">
                  <c:v>364</c:v>
                </c:pt>
                <c:pt idx="1238">
                  <c:v>348</c:v>
                </c:pt>
                <c:pt idx="1239">
                  <c:v>332</c:v>
                </c:pt>
                <c:pt idx="1240">
                  <c:v>328</c:v>
                </c:pt>
                <c:pt idx="1241">
                  <c:v>344</c:v>
                </c:pt>
                <c:pt idx="1242">
                  <c:v>336</c:v>
                </c:pt>
                <c:pt idx="1243">
                  <c:v>312</c:v>
                </c:pt>
                <c:pt idx="1244">
                  <c:v>348</c:v>
                </c:pt>
                <c:pt idx="1245">
                  <c:v>328</c:v>
                </c:pt>
                <c:pt idx="1246">
                  <c:v>332</c:v>
                </c:pt>
                <c:pt idx="1247">
                  <c:v>388</c:v>
                </c:pt>
                <c:pt idx="1248">
                  <c:v>316</c:v>
                </c:pt>
                <c:pt idx="1249">
                  <c:v>328</c:v>
                </c:pt>
                <c:pt idx="1250">
                  <c:v>352</c:v>
                </c:pt>
                <c:pt idx="1251">
                  <c:v>328</c:v>
                </c:pt>
                <c:pt idx="1252">
                  <c:v>332</c:v>
                </c:pt>
                <c:pt idx="1253">
                  <c:v>292</c:v>
                </c:pt>
                <c:pt idx="1254">
                  <c:v>324</c:v>
                </c:pt>
                <c:pt idx="1255">
                  <c:v>336</c:v>
                </c:pt>
                <c:pt idx="1256">
                  <c:v>356</c:v>
                </c:pt>
                <c:pt idx="1257">
                  <c:v>312</c:v>
                </c:pt>
                <c:pt idx="1258">
                  <c:v>324</c:v>
                </c:pt>
                <c:pt idx="1259">
                  <c:v>332</c:v>
                </c:pt>
                <c:pt idx="1260">
                  <c:v>328</c:v>
                </c:pt>
                <c:pt idx="1261">
                  <c:v>316</c:v>
                </c:pt>
                <c:pt idx="1262">
                  <c:v>328</c:v>
                </c:pt>
                <c:pt idx="1263">
                  <c:v>324</c:v>
                </c:pt>
                <c:pt idx="1264">
                  <c:v>300</c:v>
                </c:pt>
                <c:pt idx="1265">
                  <c:v>296</c:v>
                </c:pt>
                <c:pt idx="1266">
                  <c:v>288</c:v>
                </c:pt>
                <c:pt idx="1267">
                  <c:v>336</c:v>
                </c:pt>
                <c:pt idx="1268">
                  <c:v>312</c:v>
                </c:pt>
                <c:pt idx="1269">
                  <c:v>332</c:v>
                </c:pt>
                <c:pt idx="1270">
                  <c:v>328</c:v>
                </c:pt>
                <c:pt idx="1271">
                  <c:v>312</c:v>
                </c:pt>
                <c:pt idx="1272">
                  <c:v>332</c:v>
                </c:pt>
                <c:pt idx="1273">
                  <c:v>308</c:v>
                </c:pt>
                <c:pt idx="1274">
                  <c:v>320</c:v>
                </c:pt>
                <c:pt idx="1275">
                  <c:v>340</c:v>
                </c:pt>
                <c:pt idx="1276">
                  <c:v>320</c:v>
                </c:pt>
                <c:pt idx="1277">
                  <c:v>316</c:v>
                </c:pt>
                <c:pt idx="1278">
                  <c:v>340</c:v>
                </c:pt>
                <c:pt idx="1279">
                  <c:v>332</c:v>
                </c:pt>
                <c:pt idx="1280">
                  <c:v>348</c:v>
                </c:pt>
                <c:pt idx="1281">
                  <c:v>308</c:v>
                </c:pt>
                <c:pt idx="1282">
                  <c:v>344</c:v>
                </c:pt>
                <c:pt idx="1283">
                  <c:v>292</c:v>
                </c:pt>
                <c:pt idx="1284">
                  <c:v>308</c:v>
                </c:pt>
                <c:pt idx="1285">
                  <c:v>332</c:v>
                </c:pt>
                <c:pt idx="1286">
                  <c:v>336</c:v>
                </c:pt>
                <c:pt idx="1290">
                  <c:v>316</c:v>
                </c:pt>
                <c:pt idx="1291">
                  <c:v>304</c:v>
                </c:pt>
                <c:pt idx="1292">
                  <c:v>3296</c:v>
                </c:pt>
                <c:pt idx="1293">
                  <c:v>712</c:v>
                </c:pt>
                <c:pt idx="1294">
                  <c:v>254</c:v>
                </c:pt>
                <c:pt idx="1296">
                  <c:v>204</c:v>
                </c:pt>
                <c:pt idx="1297">
                  <c:v>192</c:v>
                </c:pt>
                <c:pt idx="1298">
                  <c:v>528</c:v>
                </c:pt>
                <c:pt idx="1299">
                  <c:v>284</c:v>
                </c:pt>
                <c:pt idx="1300">
                  <c:v>250</c:v>
                </c:pt>
                <c:pt idx="1301">
                  <c:v>284</c:v>
                </c:pt>
                <c:pt idx="1302">
                  <c:v>308</c:v>
                </c:pt>
                <c:pt idx="1303">
                  <c:v>292</c:v>
                </c:pt>
                <c:pt idx="1304">
                  <c:v>264</c:v>
                </c:pt>
                <c:pt idx="1305">
                  <c:v>340</c:v>
                </c:pt>
                <c:pt idx="1306">
                  <c:v>292</c:v>
                </c:pt>
                <c:pt idx="1307">
                  <c:v>300</c:v>
                </c:pt>
                <c:pt idx="1308">
                  <c:v>300</c:v>
                </c:pt>
                <c:pt idx="1310">
                  <c:v>288</c:v>
                </c:pt>
                <c:pt idx="1312">
                  <c:v>344</c:v>
                </c:pt>
                <c:pt idx="1313">
                  <c:v>284</c:v>
                </c:pt>
                <c:pt idx="1314">
                  <c:v>328</c:v>
                </c:pt>
                <c:pt idx="1315">
                  <c:v>308</c:v>
                </c:pt>
                <c:pt idx="1316">
                  <c:v>320</c:v>
                </c:pt>
                <c:pt idx="1317">
                  <c:v>292</c:v>
                </c:pt>
                <c:pt idx="1318">
                  <c:v>288</c:v>
                </c:pt>
                <c:pt idx="1319">
                  <c:v>284</c:v>
                </c:pt>
                <c:pt idx="1320">
                  <c:v>276</c:v>
                </c:pt>
                <c:pt idx="1321">
                  <c:v>296</c:v>
                </c:pt>
                <c:pt idx="1322">
                  <c:v>292</c:v>
                </c:pt>
                <c:pt idx="1323">
                  <c:v>284</c:v>
                </c:pt>
                <c:pt idx="1324">
                  <c:v>304</c:v>
                </c:pt>
                <c:pt idx="1325">
                  <c:v>320</c:v>
                </c:pt>
                <c:pt idx="1326">
                  <c:v>292</c:v>
                </c:pt>
                <c:pt idx="1327">
                  <c:v>320</c:v>
                </c:pt>
                <c:pt idx="1328">
                  <c:v>300</c:v>
                </c:pt>
                <c:pt idx="1329">
                  <c:v>292</c:v>
                </c:pt>
                <c:pt idx="1330">
                  <c:v>284</c:v>
                </c:pt>
                <c:pt idx="1331">
                  <c:v>296</c:v>
                </c:pt>
                <c:pt idx="1332">
                  <c:v>292</c:v>
                </c:pt>
                <c:pt idx="1333">
                  <c:v>308</c:v>
                </c:pt>
                <c:pt idx="1334">
                  <c:v>276</c:v>
                </c:pt>
                <c:pt idx="1335">
                  <c:v>312</c:v>
                </c:pt>
                <c:pt idx="1336">
                  <c:v>276</c:v>
                </c:pt>
                <c:pt idx="1337">
                  <c:v>264</c:v>
                </c:pt>
                <c:pt idx="1338">
                  <c:v>304</c:v>
                </c:pt>
                <c:pt idx="1339">
                  <c:v>260</c:v>
                </c:pt>
                <c:pt idx="1340">
                  <c:v>276</c:v>
                </c:pt>
                <c:pt idx="1341">
                  <c:v>300</c:v>
                </c:pt>
                <c:pt idx="1342">
                  <c:v>260</c:v>
                </c:pt>
                <c:pt idx="1343">
                  <c:v>284</c:v>
                </c:pt>
                <c:pt idx="1344">
                  <c:v>304</c:v>
                </c:pt>
                <c:pt idx="1345">
                  <c:v>304</c:v>
                </c:pt>
                <c:pt idx="1346">
                  <c:v>264</c:v>
                </c:pt>
                <c:pt idx="1347">
                  <c:v>288</c:v>
                </c:pt>
                <c:pt idx="1348">
                  <c:v>268</c:v>
                </c:pt>
                <c:pt idx="1349">
                  <c:v>284</c:v>
                </c:pt>
                <c:pt idx="1350">
                  <c:v>260</c:v>
                </c:pt>
                <c:pt idx="1351">
                  <c:v>252</c:v>
                </c:pt>
                <c:pt idx="1352">
                  <c:v>260</c:v>
                </c:pt>
                <c:pt idx="1353">
                  <c:v>296</c:v>
                </c:pt>
                <c:pt idx="1354">
                  <c:v>256</c:v>
                </c:pt>
                <c:pt idx="1355">
                  <c:v>280</c:v>
                </c:pt>
                <c:pt idx="1356">
                  <c:v>246</c:v>
                </c:pt>
                <c:pt idx="1357">
                  <c:v>264</c:v>
                </c:pt>
                <c:pt idx="1358">
                  <c:v>244</c:v>
                </c:pt>
                <c:pt idx="1359">
                  <c:v>276</c:v>
                </c:pt>
                <c:pt idx="1360">
                  <c:v>268</c:v>
                </c:pt>
                <c:pt idx="1361">
                  <c:v>260</c:v>
                </c:pt>
                <c:pt idx="1362">
                  <c:v>260</c:v>
                </c:pt>
                <c:pt idx="1363">
                  <c:v>256</c:v>
                </c:pt>
                <c:pt idx="1364">
                  <c:v>240</c:v>
                </c:pt>
                <c:pt idx="1365">
                  <c:v>252</c:v>
                </c:pt>
                <c:pt idx="1366">
                  <c:v>268</c:v>
                </c:pt>
                <c:pt idx="1367">
                  <c:v>256</c:v>
                </c:pt>
                <c:pt idx="1368">
                  <c:v>268</c:v>
                </c:pt>
                <c:pt idx="1369">
                  <c:v>230</c:v>
                </c:pt>
                <c:pt idx="1370">
                  <c:v>248</c:v>
                </c:pt>
                <c:pt idx="1371">
                  <c:v>272</c:v>
                </c:pt>
                <c:pt idx="1372">
                  <c:v>248</c:v>
                </c:pt>
                <c:pt idx="1373">
                  <c:v>236</c:v>
                </c:pt>
                <c:pt idx="1374">
                  <c:v>260</c:v>
                </c:pt>
                <c:pt idx="1375">
                  <c:v>260</c:v>
                </c:pt>
                <c:pt idx="1376">
                  <c:v>244</c:v>
                </c:pt>
                <c:pt idx="1377">
                  <c:v>232</c:v>
                </c:pt>
                <c:pt idx="1378">
                  <c:v>268</c:v>
                </c:pt>
                <c:pt idx="1379">
                  <c:v>242</c:v>
                </c:pt>
                <c:pt idx="1380">
                  <c:v>224</c:v>
                </c:pt>
                <c:pt idx="1381">
                  <c:v>250</c:v>
                </c:pt>
                <c:pt idx="1382">
                  <c:v>268</c:v>
                </c:pt>
                <c:pt idx="1383">
                  <c:v>254</c:v>
                </c:pt>
                <c:pt idx="1384">
                  <c:v>244</c:v>
                </c:pt>
                <c:pt idx="1385">
                  <c:v>230</c:v>
                </c:pt>
                <c:pt idx="1386">
                  <c:v>236</c:v>
                </c:pt>
                <c:pt idx="1387">
                  <c:v>248</c:v>
                </c:pt>
                <c:pt idx="1388">
                  <c:v>234</c:v>
                </c:pt>
                <c:pt idx="1389">
                  <c:v>250</c:v>
                </c:pt>
                <c:pt idx="1390">
                  <c:v>244</c:v>
                </c:pt>
                <c:pt idx="1391">
                  <c:v>216</c:v>
                </c:pt>
                <c:pt idx="1392">
                  <c:v>252</c:v>
                </c:pt>
                <c:pt idx="1393">
                  <c:v>224</c:v>
                </c:pt>
                <c:pt idx="1394">
                  <c:v>236</c:v>
                </c:pt>
                <c:pt idx="1395">
                  <c:v>244</c:v>
                </c:pt>
                <c:pt idx="1396">
                  <c:v>224</c:v>
                </c:pt>
                <c:pt idx="1397">
                  <c:v>214</c:v>
                </c:pt>
                <c:pt idx="1398">
                  <c:v>220</c:v>
                </c:pt>
                <c:pt idx="1399">
                  <c:v>224</c:v>
                </c:pt>
                <c:pt idx="1400">
                  <c:v>230</c:v>
                </c:pt>
                <c:pt idx="1401">
                  <c:v>216</c:v>
                </c:pt>
                <c:pt idx="1402">
                  <c:v>214</c:v>
                </c:pt>
                <c:pt idx="1403">
                  <c:v>216</c:v>
                </c:pt>
                <c:pt idx="1404">
                  <c:v>228</c:v>
                </c:pt>
                <c:pt idx="1405">
                  <c:v>206</c:v>
                </c:pt>
                <c:pt idx="1406">
                  <c:v>222</c:v>
                </c:pt>
                <c:pt idx="1407">
                  <c:v>248</c:v>
                </c:pt>
                <c:pt idx="1408">
                  <c:v>212</c:v>
                </c:pt>
                <c:pt idx="1409">
                  <c:v>244</c:v>
                </c:pt>
                <c:pt idx="1410">
                  <c:v>232</c:v>
                </c:pt>
                <c:pt idx="1411">
                  <c:v>226</c:v>
                </c:pt>
                <c:pt idx="1412">
                  <c:v>220</c:v>
                </c:pt>
                <c:pt idx="1413">
                  <c:v>204</c:v>
                </c:pt>
                <c:pt idx="1414">
                  <c:v>232</c:v>
                </c:pt>
                <c:pt idx="1415">
                  <c:v>210</c:v>
                </c:pt>
                <c:pt idx="1416">
                  <c:v>220</c:v>
                </c:pt>
                <c:pt idx="1417">
                  <c:v>226</c:v>
                </c:pt>
                <c:pt idx="1418">
                  <c:v>212</c:v>
                </c:pt>
                <c:pt idx="1419">
                  <c:v>224</c:v>
                </c:pt>
                <c:pt idx="1420">
                  <c:v>214</c:v>
                </c:pt>
                <c:pt idx="1421">
                  <c:v>230</c:v>
                </c:pt>
                <c:pt idx="1422">
                  <c:v>214</c:v>
                </c:pt>
                <c:pt idx="1423">
                  <c:v>192</c:v>
                </c:pt>
                <c:pt idx="1424">
                  <c:v>228</c:v>
                </c:pt>
                <c:pt idx="1425">
                  <c:v>226</c:v>
                </c:pt>
                <c:pt idx="1426">
                  <c:v>230</c:v>
                </c:pt>
                <c:pt idx="1427">
                  <c:v>216</c:v>
                </c:pt>
                <c:pt idx="1428">
                  <c:v>214</c:v>
                </c:pt>
                <c:pt idx="1429">
                  <c:v>196</c:v>
                </c:pt>
                <c:pt idx="1430">
                  <c:v>194</c:v>
                </c:pt>
                <c:pt idx="1431">
                  <c:v>218</c:v>
                </c:pt>
                <c:pt idx="1432">
                  <c:v>212</c:v>
                </c:pt>
                <c:pt idx="1433">
                  <c:v>242</c:v>
                </c:pt>
                <c:pt idx="1434">
                  <c:v>224</c:v>
                </c:pt>
                <c:pt idx="1435">
                  <c:v>250</c:v>
                </c:pt>
                <c:pt idx="1436">
                  <c:v>242</c:v>
                </c:pt>
                <c:pt idx="1437">
                  <c:v>248</c:v>
                </c:pt>
                <c:pt idx="1438">
                  <c:v>234</c:v>
                </c:pt>
                <c:pt idx="1439">
                  <c:v>268</c:v>
                </c:pt>
                <c:pt idx="1440">
                  <c:v>232</c:v>
                </c:pt>
                <c:pt idx="1441">
                  <c:v>224</c:v>
                </c:pt>
                <c:pt idx="1442">
                  <c:v>246</c:v>
                </c:pt>
                <c:pt idx="1443">
                  <c:v>268</c:v>
                </c:pt>
                <c:pt idx="1444">
                  <c:v>224</c:v>
                </c:pt>
                <c:pt idx="1445">
                  <c:v>230</c:v>
                </c:pt>
                <c:pt idx="1446">
                  <c:v>228</c:v>
                </c:pt>
                <c:pt idx="1447">
                  <c:v>230</c:v>
                </c:pt>
                <c:pt idx="1450">
                  <c:v>284</c:v>
                </c:pt>
                <c:pt idx="1452">
                  <c:v>276</c:v>
                </c:pt>
                <c:pt idx="1453">
                  <c:v>268</c:v>
                </c:pt>
                <c:pt idx="1455">
                  <c:v>232</c:v>
                </c:pt>
                <c:pt idx="1456">
                  <c:v>268</c:v>
                </c:pt>
                <c:pt idx="1457">
                  <c:v>242</c:v>
                </c:pt>
                <c:pt idx="1458">
                  <c:v>256</c:v>
                </c:pt>
                <c:pt idx="1459">
                  <c:v>288</c:v>
                </c:pt>
                <c:pt idx="1460">
                  <c:v>238</c:v>
                </c:pt>
                <c:pt idx="1461">
                  <c:v>272</c:v>
                </c:pt>
                <c:pt idx="1462">
                  <c:v>254</c:v>
                </c:pt>
                <c:pt idx="1463">
                  <c:v>288</c:v>
                </c:pt>
                <c:pt idx="1464">
                  <c:v>256</c:v>
                </c:pt>
                <c:pt idx="1465">
                  <c:v>292</c:v>
                </c:pt>
                <c:pt idx="1466">
                  <c:v>308</c:v>
                </c:pt>
                <c:pt idx="1467">
                  <c:v>288</c:v>
                </c:pt>
                <c:pt idx="1468">
                  <c:v>272</c:v>
                </c:pt>
                <c:pt idx="1469">
                  <c:v>260</c:v>
                </c:pt>
                <c:pt idx="1470">
                  <c:v>284</c:v>
                </c:pt>
                <c:pt idx="1471">
                  <c:v>328</c:v>
                </c:pt>
                <c:pt idx="1472">
                  <c:v>264</c:v>
                </c:pt>
                <c:pt idx="1473">
                  <c:v>308</c:v>
                </c:pt>
                <c:pt idx="1474">
                  <c:v>296</c:v>
                </c:pt>
                <c:pt idx="1475">
                  <c:v>344</c:v>
                </c:pt>
                <c:pt idx="1476">
                  <c:v>352</c:v>
                </c:pt>
                <c:pt idx="1477">
                  <c:v>324</c:v>
                </c:pt>
                <c:pt idx="1478">
                  <c:v>320</c:v>
                </c:pt>
                <c:pt idx="1479">
                  <c:v>328</c:v>
                </c:pt>
                <c:pt idx="1480">
                  <c:v>356</c:v>
                </c:pt>
                <c:pt idx="1481">
                  <c:v>336</c:v>
                </c:pt>
                <c:pt idx="1482">
                  <c:v>324</c:v>
                </c:pt>
                <c:pt idx="1483">
                  <c:v>372</c:v>
                </c:pt>
                <c:pt idx="1484">
                  <c:v>352</c:v>
                </c:pt>
                <c:pt idx="1485">
                  <c:v>316</c:v>
                </c:pt>
                <c:pt idx="1486">
                  <c:v>352</c:v>
                </c:pt>
                <c:pt idx="1487">
                  <c:v>372</c:v>
                </c:pt>
                <c:pt idx="1488">
                  <c:v>372</c:v>
                </c:pt>
                <c:pt idx="1489">
                  <c:v>364</c:v>
                </c:pt>
                <c:pt idx="1490">
                  <c:v>372</c:v>
                </c:pt>
                <c:pt idx="1491">
                  <c:v>384</c:v>
                </c:pt>
                <c:pt idx="1492">
                  <c:v>380</c:v>
                </c:pt>
                <c:pt idx="1493">
                  <c:v>364</c:v>
                </c:pt>
                <c:pt idx="1494">
                  <c:v>336</c:v>
                </c:pt>
                <c:pt idx="1495">
                  <c:v>412</c:v>
                </c:pt>
                <c:pt idx="1496">
                  <c:v>420</c:v>
                </c:pt>
                <c:pt idx="1497">
                  <c:v>384</c:v>
                </c:pt>
                <c:pt idx="1498">
                  <c:v>392</c:v>
                </c:pt>
                <c:pt idx="1499">
                  <c:v>420</c:v>
                </c:pt>
                <c:pt idx="1500">
                  <c:v>392</c:v>
                </c:pt>
                <c:pt idx="1501">
                  <c:v>400</c:v>
                </c:pt>
                <c:pt idx="1502">
                  <c:v>420</c:v>
                </c:pt>
                <c:pt idx="1503">
                  <c:v>444</c:v>
                </c:pt>
                <c:pt idx="1504">
                  <c:v>416</c:v>
                </c:pt>
                <c:pt idx="1505">
                  <c:v>384</c:v>
                </c:pt>
                <c:pt idx="1506">
                  <c:v>396</c:v>
                </c:pt>
                <c:pt idx="1507">
                  <c:v>340</c:v>
                </c:pt>
                <c:pt idx="1508">
                  <c:v>336</c:v>
                </c:pt>
                <c:pt idx="1509">
                  <c:v>292</c:v>
                </c:pt>
                <c:pt idx="1510">
                  <c:v>260</c:v>
                </c:pt>
                <c:pt idx="1511">
                  <c:v>280</c:v>
                </c:pt>
                <c:pt idx="1512">
                  <c:v>190</c:v>
                </c:pt>
                <c:pt idx="1515">
                  <c:v>124</c:v>
                </c:pt>
                <c:pt idx="1516">
                  <c:v>99</c:v>
                </c:pt>
                <c:pt idx="1517">
                  <c:v>69</c:v>
                </c:pt>
                <c:pt idx="1518">
                  <c:v>40</c:v>
                </c:pt>
                <c:pt idx="1519">
                  <c:v>31</c:v>
                </c:pt>
                <c:pt idx="1520">
                  <c:v>23</c:v>
                </c:pt>
                <c:pt idx="1521">
                  <c:v>13</c:v>
                </c:pt>
                <c:pt idx="1522">
                  <c:v>9</c:v>
                </c:pt>
                <c:pt idx="1523">
                  <c:v>10</c:v>
                </c:pt>
                <c:pt idx="1524">
                  <c:v>6</c:v>
                </c:pt>
                <c:pt idx="1525">
                  <c:v>2</c:v>
                </c:pt>
                <c:pt idx="1526">
                  <c:v>7</c:v>
                </c:pt>
                <c:pt idx="1527">
                  <c:v>2</c:v>
                </c:pt>
                <c:pt idx="1528">
                  <c:v>1</c:v>
                </c:pt>
                <c:pt idx="1529">
                  <c:v>1680</c:v>
                </c:pt>
                <c:pt idx="1530">
                  <c:v>1440</c:v>
                </c:pt>
                <c:pt idx="1531">
                  <c:v>1776</c:v>
                </c:pt>
                <c:pt idx="1532">
                  <c:v>1856</c:v>
                </c:pt>
                <c:pt idx="1533">
                  <c:v>3</c:v>
                </c:pt>
                <c:pt idx="1534">
                  <c:v>0</c:v>
                </c:pt>
                <c:pt idx="1535">
                  <c:v>3</c:v>
                </c:pt>
                <c:pt idx="1536">
                  <c:v>1616</c:v>
                </c:pt>
                <c:pt idx="1537">
                  <c:v>1824</c:v>
                </c:pt>
              </c:numCache>
            </c:numRef>
          </c:val>
        </c:ser>
        <c:marker val="1"/>
        <c:axId val="52414720"/>
        <c:axId val="52420608"/>
      </c:lineChart>
      <c:catAx>
        <c:axId val="52414720"/>
        <c:scaling>
          <c:orientation val="minMax"/>
        </c:scaling>
        <c:axPos val="b"/>
        <c:tickLblPos val="nextTo"/>
        <c:crossAx val="52420608"/>
        <c:crosses val="autoZero"/>
        <c:auto val="1"/>
        <c:lblAlgn val="ctr"/>
        <c:lblOffset val="100"/>
      </c:catAx>
      <c:valAx>
        <c:axId val="52420608"/>
        <c:scaling>
          <c:logBase val="10"/>
          <c:orientation val="minMax"/>
        </c:scaling>
        <c:axPos val="l"/>
        <c:majorGridlines/>
        <c:numFmt formatCode="General" sourceLinked="1"/>
        <c:tickLblPos val="nextTo"/>
        <c:crossAx val="52414720"/>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Aug 20 - Sept </a:t>
            </a:r>
            <a:r>
              <a:rPr lang="en-US" dirty="0" smtClean="0"/>
              <a:t>3 MASSBR</a:t>
            </a:r>
            <a:endParaRPr lang="en-US" dirty="0"/>
          </a:p>
          <a:p>
            <a:pPr>
              <a:defRPr/>
            </a:pPr>
            <a:r>
              <a:rPr lang="en-US" baseline="30000" dirty="0"/>
              <a:t>40</a:t>
            </a:r>
            <a:r>
              <a:rPr lang="en-US" dirty="0"/>
              <a:t>Ar</a:t>
            </a:r>
          </a:p>
        </c:rich>
      </c:tx>
      <c:layout/>
    </c:title>
    <c:plotArea>
      <c:layout/>
      <c:lineChart>
        <c:grouping val="standard"/>
        <c:ser>
          <c:idx val="0"/>
          <c:order val="0"/>
          <c:val>
            <c:numRef>
              <c:f>'F04 BR'!$KM$3:$KM$1540</c:f>
              <c:numCache>
                <c:formatCode>General</c:formatCode>
                <c:ptCount val="1538"/>
                <c:pt idx="0">
                  <c:v>704</c:v>
                </c:pt>
                <c:pt idx="1">
                  <c:v>1104</c:v>
                </c:pt>
                <c:pt idx="2">
                  <c:v>1056</c:v>
                </c:pt>
                <c:pt idx="3">
                  <c:v>992</c:v>
                </c:pt>
                <c:pt idx="4">
                  <c:v>960</c:v>
                </c:pt>
                <c:pt idx="5">
                  <c:v>896</c:v>
                </c:pt>
                <c:pt idx="6">
                  <c:v>832</c:v>
                </c:pt>
                <c:pt idx="7">
                  <c:v>728</c:v>
                </c:pt>
                <c:pt idx="8">
                  <c:v>688</c:v>
                </c:pt>
                <c:pt idx="9">
                  <c:v>672</c:v>
                </c:pt>
                <c:pt idx="10">
                  <c:v>600</c:v>
                </c:pt>
                <c:pt idx="11">
                  <c:v>600</c:v>
                </c:pt>
                <c:pt idx="12">
                  <c:v>616</c:v>
                </c:pt>
                <c:pt idx="13">
                  <c:v>592</c:v>
                </c:pt>
                <c:pt idx="14">
                  <c:v>544</c:v>
                </c:pt>
                <c:pt idx="15">
                  <c:v>512</c:v>
                </c:pt>
                <c:pt idx="16">
                  <c:v>528</c:v>
                </c:pt>
                <c:pt idx="17">
                  <c:v>512</c:v>
                </c:pt>
                <c:pt idx="18">
                  <c:v>480</c:v>
                </c:pt>
                <c:pt idx="19">
                  <c:v>508</c:v>
                </c:pt>
                <c:pt idx="20">
                  <c:v>504</c:v>
                </c:pt>
                <c:pt idx="21">
                  <c:v>484</c:v>
                </c:pt>
                <c:pt idx="22">
                  <c:v>448</c:v>
                </c:pt>
                <c:pt idx="23">
                  <c:v>428</c:v>
                </c:pt>
                <c:pt idx="24">
                  <c:v>448</c:v>
                </c:pt>
                <c:pt idx="25">
                  <c:v>432</c:v>
                </c:pt>
                <c:pt idx="26">
                  <c:v>456</c:v>
                </c:pt>
                <c:pt idx="27">
                  <c:v>400</c:v>
                </c:pt>
                <c:pt idx="28">
                  <c:v>392</c:v>
                </c:pt>
                <c:pt idx="29">
                  <c:v>396</c:v>
                </c:pt>
                <c:pt idx="30">
                  <c:v>376</c:v>
                </c:pt>
                <c:pt idx="31">
                  <c:v>348</c:v>
                </c:pt>
                <c:pt idx="32">
                  <c:v>368</c:v>
                </c:pt>
                <c:pt idx="33">
                  <c:v>356</c:v>
                </c:pt>
                <c:pt idx="34">
                  <c:v>368</c:v>
                </c:pt>
                <c:pt idx="35">
                  <c:v>408</c:v>
                </c:pt>
                <c:pt idx="36">
                  <c:v>352</c:v>
                </c:pt>
                <c:pt idx="37">
                  <c:v>364</c:v>
                </c:pt>
                <c:pt idx="38">
                  <c:v>320</c:v>
                </c:pt>
                <c:pt idx="39">
                  <c:v>348</c:v>
                </c:pt>
                <c:pt idx="40">
                  <c:v>340</c:v>
                </c:pt>
                <c:pt idx="41">
                  <c:v>360</c:v>
                </c:pt>
                <c:pt idx="42">
                  <c:v>360</c:v>
                </c:pt>
                <c:pt idx="43">
                  <c:v>316</c:v>
                </c:pt>
                <c:pt idx="44">
                  <c:v>316</c:v>
                </c:pt>
                <c:pt idx="45">
                  <c:v>324</c:v>
                </c:pt>
                <c:pt idx="46">
                  <c:v>348</c:v>
                </c:pt>
                <c:pt idx="47">
                  <c:v>340</c:v>
                </c:pt>
                <c:pt idx="48">
                  <c:v>320</c:v>
                </c:pt>
                <c:pt idx="49">
                  <c:v>292</c:v>
                </c:pt>
                <c:pt idx="50">
                  <c:v>340</c:v>
                </c:pt>
                <c:pt idx="51">
                  <c:v>316</c:v>
                </c:pt>
                <c:pt idx="52">
                  <c:v>308</c:v>
                </c:pt>
                <c:pt idx="53">
                  <c:v>312</c:v>
                </c:pt>
                <c:pt idx="54">
                  <c:v>296</c:v>
                </c:pt>
                <c:pt idx="55">
                  <c:v>300</c:v>
                </c:pt>
                <c:pt idx="56">
                  <c:v>316</c:v>
                </c:pt>
                <c:pt idx="57">
                  <c:v>288</c:v>
                </c:pt>
                <c:pt idx="58">
                  <c:v>272</c:v>
                </c:pt>
                <c:pt idx="59">
                  <c:v>260</c:v>
                </c:pt>
                <c:pt idx="60">
                  <c:v>304</c:v>
                </c:pt>
                <c:pt idx="61">
                  <c:v>240</c:v>
                </c:pt>
                <c:pt idx="62">
                  <c:v>276</c:v>
                </c:pt>
                <c:pt idx="63">
                  <c:v>268</c:v>
                </c:pt>
                <c:pt idx="64">
                  <c:v>276</c:v>
                </c:pt>
                <c:pt idx="65">
                  <c:v>308</c:v>
                </c:pt>
                <c:pt idx="66">
                  <c:v>272</c:v>
                </c:pt>
                <c:pt idx="67">
                  <c:v>256</c:v>
                </c:pt>
                <c:pt idx="68">
                  <c:v>248</c:v>
                </c:pt>
                <c:pt idx="69">
                  <c:v>250</c:v>
                </c:pt>
                <c:pt idx="70">
                  <c:v>238</c:v>
                </c:pt>
                <c:pt idx="71">
                  <c:v>280</c:v>
                </c:pt>
                <c:pt idx="72">
                  <c:v>264</c:v>
                </c:pt>
                <c:pt idx="73">
                  <c:v>256</c:v>
                </c:pt>
                <c:pt idx="74">
                  <c:v>230</c:v>
                </c:pt>
                <c:pt idx="75">
                  <c:v>264</c:v>
                </c:pt>
                <c:pt idx="76">
                  <c:v>232</c:v>
                </c:pt>
                <c:pt idx="77">
                  <c:v>268</c:v>
                </c:pt>
                <c:pt idx="78">
                  <c:v>242</c:v>
                </c:pt>
                <c:pt idx="79">
                  <c:v>264</c:v>
                </c:pt>
                <c:pt idx="80">
                  <c:v>238</c:v>
                </c:pt>
                <c:pt idx="81">
                  <c:v>226</c:v>
                </c:pt>
                <c:pt idx="82">
                  <c:v>224</c:v>
                </c:pt>
                <c:pt idx="83">
                  <c:v>246</c:v>
                </c:pt>
                <c:pt idx="84">
                  <c:v>226</c:v>
                </c:pt>
                <c:pt idx="85">
                  <c:v>252</c:v>
                </c:pt>
                <c:pt idx="86">
                  <c:v>246</c:v>
                </c:pt>
                <c:pt idx="87">
                  <c:v>248</c:v>
                </c:pt>
                <c:pt idx="88">
                  <c:v>208</c:v>
                </c:pt>
                <c:pt idx="89">
                  <c:v>210</c:v>
                </c:pt>
                <c:pt idx="90">
                  <c:v>248</c:v>
                </c:pt>
                <c:pt idx="91">
                  <c:v>222</c:v>
                </c:pt>
                <c:pt idx="92">
                  <c:v>198</c:v>
                </c:pt>
                <c:pt idx="93">
                  <c:v>260</c:v>
                </c:pt>
                <c:pt idx="94">
                  <c:v>224</c:v>
                </c:pt>
                <c:pt idx="95">
                  <c:v>216</c:v>
                </c:pt>
                <c:pt idx="96">
                  <c:v>230</c:v>
                </c:pt>
                <c:pt idx="97">
                  <c:v>224</c:v>
                </c:pt>
                <c:pt idx="98">
                  <c:v>226</c:v>
                </c:pt>
                <c:pt idx="99">
                  <c:v>234</c:v>
                </c:pt>
                <c:pt idx="100">
                  <c:v>206</c:v>
                </c:pt>
                <c:pt idx="101">
                  <c:v>230</c:v>
                </c:pt>
                <c:pt idx="102">
                  <c:v>206</c:v>
                </c:pt>
                <c:pt idx="103">
                  <c:v>230</c:v>
                </c:pt>
                <c:pt idx="104">
                  <c:v>240</c:v>
                </c:pt>
                <c:pt idx="105">
                  <c:v>180</c:v>
                </c:pt>
                <c:pt idx="106">
                  <c:v>210</c:v>
                </c:pt>
                <c:pt idx="107">
                  <c:v>210</c:v>
                </c:pt>
                <c:pt idx="108">
                  <c:v>196</c:v>
                </c:pt>
                <c:pt idx="109">
                  <c:v>202</c:v>
                </c:pt>
                <c:pt idx="110">
                  <c:v>228</c:v>
                </c:pt>
                <c:pt idx="111">
                  <c:v>202</c:v>
                </c:pt>
                <c:pt idx="112">
                  <c:v>220</c:v>
                </c:pt>
                <c:pt idx="113">
                  <c:v>198</c:v>
                </c:pt>
                <c:pt idx="114">
                  <c:v>208</c:v>
                </c:pt>
                <c:pt idx="115">
                  <c:v>224</c:v>
                </c:pt>
                <c:pt idx="116">
                  <c:v>190</c:v>
                </c:pt>
                <c:pt idx="117">
                  <c:v>224</c:v>
                </c:pt>
                <c:pt idx="118">
                  <c:v>210</c:v>
                </c:pt>
                <c:pt idx="119">
                  <c:v>174</c:v>
                </c:pt>
                <c:pt idx="120">
                  <c:v>210</c:v>
                </c:pt>
                <c:pt idx="121">
                  <c:v>190</c:v>
                </c:pt>
                <c:pt idx="122">
                  <c:v>224</c:v>
                </c:pt>
                <c:pt idx="123">
                  <c:v>194</c:v>
                </c:pt>
                <c:pt idx="124">
                  <c:v>194</c:v>
                </c:pt>
                <c:pt idx="125">
                  <c:v>186</c:v>
                </c:pt>
                <c:pt idx="126">
                  <c:v>184</c:v>
                </c:pt>
                <c:pt idx="127">
                  <c:v>188</c:v>
                </c:pt>
                <c:pt idx="128">
                  <c:v>188</c:v>
                </c:pt>
                <c:pt idx="129">
                  <c:v>192</c:v>
                </c:pt>
                <c:pt idx="130">
                  <c:v>212</c:v>
                </c:pt>
                <c:pt idx="131">
                  <c:v>228</c:v>
                </c:pt>
                <c:pt idx="132">
                  <c:v>188</c:v>
                </c:pt>
                <c:pt idx="133">
                  <c:v>188</c:v>
                </c:pt>
                <c:pt idx="134">
                  <c:v>186</c:v>
                </c:pt>
                <c:pt idx="135">
                  <c:v>186</c:v>
                </c:pt>
                <c:pt idx="136">
                  <c:v>196</c:v>
                </c:pt>
                <c:pt idx="137">
                  <c:v>228</c:v>
                </c:pt>
                <c:pt idx="138">
                  <c:v>208</c:v>
                </c:pt>
                <c:pt idx="139">
                  <c:v>180</c:v>
                </c:pt>
                <c:pt idx="140">
                  <c:v>200</c:v>
                </c:pt>
                <c:pt idx="141">
                  <c:v>184</c:v>
                </c:pt>
                <c:pt idx="142">
                  <c:v>194</c:v>
                </c:pt>
                <c:pt idx="143">
                  <c:v>174</c:v>
                </c:pt>
                <c:pt idx="144">
                  <c:v>160</c:v>
                </c:pt>
                <c:pt idx="145">
                  <c:v>196</c:v>
                </c:pt>
                <c:pt idx="146">
                  <c:v>196</c:v>
                </c:pt>
                <c:pt idx="147">
                  <c:v>184</c:v>
                </c:pt>
                <c:pt idx="148">
                  <c:v>154</c:v>
                </c:pt>
                <c:pt idx="149">
                  <c:v>176</c:v>
                </c:pt>
                <c:pt idx="150">
                  <c:v>174</c:v>
                </c:pt>
                <c:pt idx="151">
                  <c:v>192</c:v>
                </c:pt>
                <c:pt idx="152">
                  <c:v>180</c:v>
                </c:pt>
                <c:pt idx="153">
                  <c:v>176</c:v>
                </c:pt>
                <c:pt idx="154">
                  <c:v>188</c:v>
                </c:pt>
                <c:pt idx="155">
                  <c:v>182</c:v>
                </c:pt>
                <c:pt idx="156">
                  <c:v>188</c:v>
                </c:pt>
                <c:pt idx="157">
                  <c:v>162</c:v>
                </c:pt>
                <c:pt idx="158">
                  <c:v>160</c:v>
                </c:pt>
                <c:pt idx="159">
                  <c:v>170</c:v>
                </c:pt>
                <c:pt idx="160">
                  <c:v>172</c:v>
                </c:pt>
                <c:pt idx="161">
                  <c:v>178</c:v>
                </c:pt>
                <c:pt idx="162">
                  <c:v>182</c:v>
                </c:pt>
                <c:pt idx="164">
                  <c:v>200</c:v>
                </c:pt>
                <c:pt idx="165">
                  <c:v>170</c:v>
                </c:pt>
                <c:pt idx="166">
                  <c:v>188</c:v>
                </c:pt>
                <c:pt idx="167">
                  <c:v>184</c:v>
                </c:pt>
                <c:pt idx="168">
                  <c:v>178</c:v>
                </c:pt>
                <c:pt idx="169">
                  <c:v>194</c:v>
                </c:pt>
                <c:pt idx="170">
                  <c:v>186</c:v>
                </c:pt>
                <c:pt idx="171">
                  <c:v>168</c:v>
                </c:pt>
                <c:pt idx="173">
                  <c:v>160</c:v>
                </c:pt>
                <c:pt idx="174">
                  <c:v>160</c:v>
                </c:pt>
                <c:pt idx="175">
                  <c:v>182</c:v>
                </c:pt>
                <c:pt idx="176">
                  <c:v>188</c:v>
                </c:pt>
                <c:pt idx="177">
                  <c:v>166</c:v>
                </c:pt>
                <c:pt idx="178">
                  <c:v>192</c:v>
                </c:pt>
                <c:pt idx="179">
                  <c:v>142</c:v>
                </c:pt>
                <c:pt idx="180">
                  <c:v>166</c:v>
                </c:pt>
                <c:pt idx="181">
                  <c:v>178</c:v>
                </c:pt>
                <c:pt idx="182">
                  <c:v>166</c:v>
                </c:pt>
                <c:pt idx="183">
                  <c:v>160</c:v>
                </c:pt>
                <c:pt idx="184">
                  <c:v>184</c:v>
                </c:pt>
                <c:pt idx="185">
                  <c:v>198</c:v>
                </c:pt>
                <c:pt idx="186">
                  <c:v>176</c:v>
                </c:pt>
                <c:pt idx="187">
                  <c:v>194</c:v>
                </c:pt>
                <c:pt idx="188">
                  <c:v>172</c:v>
                </c:pt>
                <c:pt idx="189">
                  <c:v>170</c:v>
                </c:pt>
                <c:pt idx="190">
                  <c:v>164</c:v>
                </c:pt>
                <c:pt idx="191">
                  <c:v>138</c:v>
                </c:pt>
                <c:pt idx="192">
                  <c:v>152</c:v>
                </c:pt>
                <c:pt idx="193">
                  <c:v>196</c:v>
                </c:pt>
                <c:pt idx="194">
                  <c:v>182</c:v>
                </c:pt>
                <c:pt idx="195">
                  <c:v>168</c:v>
                </c:pt>
                <c:pt idx="196">
                  <c:v>142</c:v>
                </c:pt>
                <c:pt idx="197">
                  <c:v>166</c:v>
                </c:pt>
                <c:pt idx="198">
                  <c:v>186</c:v>
                </c:pt>
                <c:pt idx="199">
                  <c:v>164</c:v>
                </c:pt>
                <c:pt idx="200">
                  <c:v>184</c:v>
                </c:pt>
                <c:pt idx="201">
                  <c:v>154</c:v>
                </c:pt>
                <c:pt idx="202">
                  <c:v>170</c:v>
                </c:pt>
                <c:pt idx="203">
                  <c:v>162</c:v>
                </c:pt>
                <c:pt idx="204">
                  <c:v>166</c:v>
                </c:pt>
                <c:pt idx="205">
                  <c:v>186</c:v>
                </c:pt>
                <c:pt idx="206">
                  <c:v>168</c:v>
                </c:pt>
                <c:pt idx="207">
                  <c:v>172</c:v>
                </c:pt>
                <c:pt idx="208">
                  <c:v>152</c:v>
                </c:pt>
                <c:pt idx="209">
                  <c:v>178</c:v>
                </c:pt>
                <c:pt idx="211">
                  <c:v>148</c:v>
                </c:pt>
                <c:pt idx="213">
                  <c:v>160</c:v>
                </c:pt>
                <c:pt idx="214">
                  <c:v>168</c:v>
                </c:pt>
                <c:pt idx="215">
                  <c:v>170</c:v>
                </c:pt>
                <c:pt idx="216">
                  <c:v>186</c:v>
                </c:pt>
                <c:pt idx="217">
                  <c:v>140</c:v>
                </c:pt>
                <c:pt idx="218">
                  <c:v>176</c:v>
                </c:pt>
                <c:pt idx="219">
                  <c:v>166</c:v>
                </c:pt>
                <c:pt idx="220">
                  <c:v>162</c:v>
                </c:pt>
                <c:pt idx="221">
                  <c:v>168</c:v>
                </c:pt>
                <c:pt idx="222">
                  <c:v>164</c:v>
                </c:pt>
                <c:pt idx="223">
                  <c:v>164</c:v>
                </c:pt>
                <c:pt idx="224">
                  <c:v>180</c:v>
                </c:pt>
                <c:pt idx="225">
                  <c:v>178</c:v>
                </c:pt>
                <c:pt idx="226">
                  <c:v>168</c:v>
                </c:pt>
                <c:pt idx="227">
                  <c:v>164</c:v>
                </c:pt>
                <c:pt idx="228">
                  <c:v>152</c:v>
                </c:pt>
                <c:pt idx="229">
                  <c:v>164</c:v>
                </c:pt>
                <c:pt idx="230">
                  <c:v>164</c:v>
                </c:pt>
                <c:pt idx="231">
                  <c:v>172</c:v>
                </c:pt>
                <c:pt idx="232">
                  <c:v>186</c:v>
                </c:pt>
                <c:pt idx="233">
                  <c:v>156</c:v>
                </c:pt>
                <c:pt idx="234">
                  <c:v>150</c:v>
                </c:pt>
                <c:pt idx="235">
                  <c:v>150</c:v>
                </c:pt>
                <c:pt idx="236">
                  <c:v>154</c:v>
                </c:pt>
                <c:pt idx="237">
                  <c:v>150</c:v>
                </c:pt>
                <c:pt idx="238">
                  <c:v>156</c:v>
                </c:pt>
                <c:pt idx="239">
                  <c:v>152</c:v>
                </c:pt>
                <c:pt idx="240">
                  <c:v>162</c:v>
                </c:pt>
                <c:pt idx="241">
                  <c:v>146</c:v>
                </c:pt>
                <c:pt idx="242">
                  <c:v>164</c:v>
                </c:pt>
                <c:pt idx="243">
                  <c:v>166</c:v>
                </c:pt>
                <c:pt idx="244">
                  <c:v>144</c:v>
                </c:pt>
                <c:pt idx="245">
                  <c:v>168</c:v>
                </c:pt>
                <c:pt idx="246">
                  <c:v>160</c:v>
                </c:pt>
                <c:pt idx="247">
                  <c:v>148</c:v>
                </c:pt>
                <c:pt idx="248">
                  <c:v>156</c:v>
                </c:pt>
                <c:pt idx="249">
                  <c:v>150</c:v>
                </c:pt>
                <c:pt idx="250">
                  <c:v>134</c:v>
                </c:pt>
                <c:pt idx="251">
                  <c:v>160</c:v>
                </c:pt>
                <c:pt idx="252">
                  <c:v>140</c:v>
                </c:pt>
                <c:pt idx="253">
                  <c:v>150</c:v>
                </c:pt>
                <c:pt idx="254">
                  <c:v>146</c:v>
                </c:pt>
                <c:pt idx="255">
                  <c:v>140</c:v>
                </c:pt>
                <c:pt idx="256">
                  <c:v>150</c:v>
                </c:pt>
                <c:pt idx="257">
                  <c:v>150</c:v>
                </c:pt>
                <c:pt idx="258">
                  <c:v>166</c:v>
                </c:pt>
                <c:pt idx="259">
                  <c:v>150</c:v>
                </c:pt>
                <c:pt idx="260">
                  <c:v>156</c:v>
                </c:pt>
                <c:pt idx="261">
                  <c:v>134</c:v>
                </c:pt>
                <c:pt idx="262">
                  <c:v>150</c:v>
                </c:pt>
                <c:pt idx="263">
                  <c:v>150</c:v>
                </c:pt>
                <c:pt idx="264">
                  <c:v>123</c:v>
                </c:pt>
                <c:pt idx="265">
                  <c:v>154</c:v>
                </c:pt>
                <c:pt idx="266">
                  <c:v>160</c:v>
                </c:pt>
                <c:pt idx="267">
                  <c:v>168</c:v>
                </c:pt>
                <c:pt idx="268">
                  <c:v>138</c:v>
                </c:pt>
                <c:pt idx="269">
                  <c:v>160</c:v>
                </c:pt>
                <c:pt idx="270">
                  <c:v>144</c:v>
                </c:pt>
                <c:pt idx="271">
                  <c:v>176</c:v>
                </c:pt>
                <c:pt idx="272">
                  <c:v>178</c:v>
                </c:pt>
                <c:pt idx="273">
                  <c:v>154</c:v>
                </c:pt>
                <c:pt idx="274">
                  <c:v>158</c:v>
                </c:pt>
                <c:pt idx="275">
                  <c:v>144</c:v>
                </c:pt>
                <c:pt idx="276">
                  <c:v>138</c:v>
                </c:pt>
                <c:pt idx="277">
                  <c:v>166</c:v>
                </c:pt>
                <c:pt idx="278">
                  <c:v>152</c:v>
                </c:pt>
                <c:pt idx="279">
                  <c:v>114</c:v>
                </c:pt>
                <c:pt idx="280">
                  <c:v>150</c:v>
                </c:pt>
                <c:pt idx="281">
                  <c:v>176</c:v>
                </c:pt>
                <c:pt idx="282">
                  <c:v>146</c:v>
                </c:pt>
                <c:pt idx="283">
                  <c:v>170</c:v>
                </c:pt>
                <c:pt idx="284">
                  <c:v>158</c:v>
                </c:pt>
                <c:pt idx="285">
                  <c:v>154</c:v>
                </c:pt>
                <c:pt idx="286">
                  <c:v>146</c:v>
                </c:pt>
                <c:pt idx="287">
                  <c:v>154</c:v>
                </c:pt>
                <c:pt idx="288">
                  <c:v>142</c:v>
                </c:pt>
                <c:pt idx="289">
                  <c:v>128</c:v>
                </c:pt>
                <c:pt idx="290">
                  <c:v>148</c:v>
                </c:pt>
                <c:pt idx="291">
                  <c:v>132</c:v>
                </c:pt>
                <c:pt idx="292">
                  <c:v>146</c:v>
                </c:pt>
                <c:pt idx="293">
                  <c:v>134</c:v>
                </c:pt>
                <c:pt idx="294">
                  <c:v>136</c:v>
                </c:pt>
                <c:pt idx="295">
                  <c:v>160</c:v>
                </c:pt>
                <c:pt idx="296">
                  <c:v>162</c:v>
                </c:pt>
                <c:pt idx="297">
                  <c:v>154</c:v>
                </c:pt>
                <c:pt idx="298">
                  <c:v>144</c:v>
                </c:pt>
                <c:pt idx="299">
                  <c:v>142</c:v>
                </c:pt>
                <c:pt idx="300">
                  <c:v>138</c:v>
                </c:pt>
                <c:pt idx="301">
                  <c:v>144</c:v>
                </c:pt>
                <c:pt idx="302">
                  <c:v>138</c:v>
                </c:pt>
                <c:pt idx="303">
                  <c:v>130</c:v>
                </c:pt>
                <c:pt idx="304">
                  <c:v>150</c:v>
                </c:pt>
                <c:pt idx="305">
                  <c:v>140</c:v>
                </c:pt>
                <c:pt idx="306">
                  <c:v>160</c:v>
                </c:pt>
                <c:pt idx="307">
                  <c:v>154</c:v>
                </c:pt>
                <c:pt idx="308">
                  <c:v>144</c:v>
                </c:pt>
                <c:pt idx="309">
                  <c:v>144</c:v>
                </c:pt>
                <c:pt idx="310">
                  <c:v>166</c:v>
                </c:pt>
                <c:pt idx="311">
                  <c:v>162</c:v>
                </c:pt>
                <c:pt idx="312">
                  <c:v>152</c:v>
                </c:pt>
                <c:pt idx="313">
                  <c:v>132</c:v>
                </c:pt>
                <c:pt idx="314">
                  <c:v>140</c:v>
                </c:pt>
                <c:pt idx="315">
                  <c:v>140</c:v>
                </c:pt>
                <c:pt idx="316">
                  <c:v>130</c:v>
                </c:pt>
                <c:pt idx="317">
                  <c:v>146</c:v>
                </c:pt>
                <c:pt idx="318">
                  <c:v>146</c:v>
                </c:pt>
                <c:pt idx="319">
                  <c:v>140</c:v>
                </c:pt>
                <c:pt idx="320">
                  <c:v>144</c:v>
                </c:pt>
                <c:pt idx="321">
                  <c:v>138</c:v>
                </c:pt>
                <c:pt idx="322">
                  <c:v>134</c:v>
                </c:pt>
                <c:pt idx="323">
                  <c:v>132</c:v>
                </c:pt>
                <c:pt idx="324">
                  <c:v>150</c:v>
                </c:pt>
                <c:pt idx="325">
                  <c:v>130</c:v>
                </c:pt>
                <c:pt idx="326">
                  <c:v>148</c:v>
                </c:pt>
                <c:pt idx="327">
                  <c:v>150</c:v>
                </c:pt>
                <c:pt idx="328">
                  <c:v>154</c:v>
                </c:pt>
                <c:pt idx="329">
                  <c:v>138</c:v>
                </c:pt>
                <c:pt idx="330">
                  <c:v>140</c:v>
                </c:pt>
                <c:pt idx="331">
                  <c:v>166</c:v>
                </c:pt>
                <c:pt idx="332">
                  <c:v>107</c:v>
                </c:pt>
                <c:pt idx="333">
                  <c:v>128</c:v>
                </c:pt>
                <c:pt idx="334">
                  <c:v>125</c:v>
                </c:pt>
                <c:pt idx="335">
                  <c:v>138</c:v>
                </c:pt>
                <c:pt idx="336">
                  <c:v>134</c:v>
                </c:pt>
                <c:pt idx="337">
                  <c:v>140</c:v>
                </c:pt>
                <c:pt idx="338">
                  <c:v>126</c:v>
                </c:pt>
                <c:pt idx="339">
                  <c:v>160</c:v>
                </c:pt>
                <c:pt idx="340">
                  <c:v>150</c:v>
                </c:pt>
                <c:pt idx="341">
                  <c:v>132</c:v>
                </c:pt>
                <c:pt idx="342">
                  <c:v>142</c:v>
                </c:pt>
                <c:pt idx="343">
                  <c:v>138</c:v>
                </c:pt>
                <c:pt idx="344">
                  <c:v>142</c:v>
                </c:pt>
                <c:pt idx="345">
                  <c:v>138</c:v>
                </c:pt>
                <c:pt idx="346">
                  <c:v>138</c:v>
                </c:pt>
                <c:pt idx="347">
                  <c:v>110</c:v>
                </c:pt>
                <c:pt idx="348">
                  <c:v>152</c:v>
                </c:pt>
                <c:pt idx="349">
                  <c:v>134</c:v>
                </c:pt>
                <c:pt idx="350">
                  <c:v>128</c:v>
                </c:pt>
                <c:pt idx="351">
                  <c:v>148</c:v>
                </c:pt>
                <c:pt idx="352">
                  <c:v>160</c:v>
                </c:pt>
                <c:pt idx="353">
                  <c:v>140</c:v>
                </c:pt>
                <c:pt idx="354">
                  <c:v>144</c:v>
                </c:pt>
                <c:pt idx="355">
                  <c:v>166</c:v>
                </c:pt>
                <c:pt idx="356">
                  <c:v>140</c:v>
                </c:pt>
                <c:pt idx="357">
                  <c:v>132</c:v>
                </c:pt>
                <c:pt idx="358">
                  <c:v>154</c:v>
                </c:pt>
                <c:pt idx="359">
                  <c:v>160</c:v>
                </c:pt>
                <c:pt idx="360">
                  <c:v>152</c:v>
                </c:pt>
                <c:pt idx="361">
                  <c:v>146</c:v>
                </c:pt>
                <c:pt idx="362">
                  <c:v>152</c:v>
                </c:pt>
                <c:pt idx="365">
                  <c:v>156</c:v>
                </c:pt>
                <c:pt idx="367">
                  <c:v>134</c:v>
                </c:pt>
                <c:pt idx="368">
                  <c:v>140</c:v>
                </c:pt>
                <c:pt idx="369">
                  <c:v>136</c:v>
                </c:pt>
                <c:pt idx="370">
                  <c:v>138</c:v>
                </c:pt>
                <c:pt idx="371">
                  <c:v>132</c:v>
                </c:pt>
                <c:pt idx="372">
                  <c:v>154</c:v>
                </c:pt>
                <c:pt idx="373">
                  <c:v>122</c:v>
                </c:pt>
                <c:pt idx="374">
                  <c:v>121</c:v>
                </c:pt>
                <c:pt idx="375">
                  <c:v>123</c:v>
                </c:pt>
                <c:pt idx="376">
                  <c:v>112</c:v>
                </c:pt>
                <c:pt idx="377">
                  <c:v>126</c:v>
                </c:pt>
                <c:pt idx="378">
                  <c:v>128</c:v>
                </c:pt>
                <c:pt idx="379">
                  <c:v>148</c:v>
                </c:pt>
                <c:pt idx="380">
                  <c:v>140</c:v>
                </c:pt>
                <c:pt idx="381">
                  <c:v>160</c:v>
                </c:pt>
                <c:pt idx="382">
                  <c:v>146</c:v>
                </c:pt>
                <c:pt idx="383">
                  <c:v>121</c:v>
                </c:pt>
                <c:pt idx="384">
                  <c:v>132</c:v>
                </c:pt>
                <c:pt idx="385">
                  <c:v>122</c:v>
                </c:pt>
                <c:pt idx="386">
                  <c:v>130</c:v>
                </c:pt>
                <c:pt idx="387">
                  <c:v>138</c:v>
                </c:pt>
                <c:pt idx="388">
                  <c:v>150</c:v>
                </c:pt>
                <c:pt idx="389">
                  <c:v>132</c:v>
                </c:pt>
                <c:pt idx="390">
                  <c:v>125</c:v>
                </c:pt>
                <c:pt idx="391">
                  <c:v>132</c:v>
                </c:pt>
                <c:pt idx="392">
                  <c:v>158</c:v>
                </c:pt>
                <c:pt idx="393">
                  <c:v>142</c:v>
                </c:pt>
                <c:pt idx="394">
                  <c:v>1472</c:v>
                </c:pt>
                <c:pt idx="396">
                  <c:v>117</c:v>
                </c:pt>
                <c:pt idx="397">
                  <c:v>136</c:v>
                </c:pt>
                <c:pt idx="398">
                  <c:v>132</c:v>
                </c:pt>
                <c:pt idx="399">
                  <c:v>134</c:v>
                </c:pt>
                <c:pt idx="400">
                  <c:v>128</c:v>
                </c:pt>
                <c:pt idx="401">
                  <c:v>140</c:v>
                </c:pt>
                <c:pt idx="402">
                  <c:v>134</c:v>
                </c:pt>
                <c:pt idx="403">
                  <c:v>138</c:v>
                </c:pt>
                <c:pt idx="404">
                  <c:v>114</c:v>
                </c:pt>
                <c:pt idx="405">
                  <c:v>136</c:v>
                </c:pt>
                <c:pt idx="406">
                  <c:v>132</c:v>
                </c:pt>
                <c:pt idx="407">
                  <c:v>136</c:v>
                </c:pt>
                <c:pt idx="408">
                  <c:v>152</c:v>
                </c:pt>
                <c:pt idx="409">
                  <c:v>132</c:v>
                </c:pt>
                <c:pt idx="410">
                  <c:v>132</c:v>
                </c:pt>
                <c:pt idx="411">
                  <c:v>140</c:v>
                </c:pt>
                <c:pt idx="412">
                  <c:v>117</c:v>
                </c:pt>
                <c:pt idx="413">
                  <c:v>152</c:v>
                </c:pt>
                <c:pt idx="414">
                  <c:v>126</c:v>
                </c:pt>
                <c:pt idx="415">
                  <c:v>134</c:v>
                </c:pt>
                <c:pt idx="416">
                  <c:v>122</c:v>
                </c:pt>
                <c:pt idx="417">
                  <c:v>120</c:v>
                </c:pt>
                <c:pt idx="418">
                  <c:v>123</c:v>
                </c:pt>
                <c:pt idx="419">
                  <c:v>134</c:v>
                </c:pt>
                <c:pt idx="420">
                  <c:v>134</c:v>
                </c:pt>
                <c:pt idx="421">
                  <c:v>136</c:v>
                </c:pt>
                <c:pt idx="422">
                  <c:v>134</c:v>
                </c:pt>
                <c:pt idx="423">
                  <c:v>126</c:v>
                </c:pt>
                <c:pt idx="424">
                  <c:v>132</c:v>
                </c:pt>
                <c:pt idx="425">
                  <c:v>125</c:v>
                </c:pt>
                <c:pt idx="426">
                  <c:v>134</c:v>
                </c:pt>
                <c:pt idx="427">
                  <c:v>124</c:v>
                </c:pt>
                <c:pt idx="428">
                  <c:v>122</c:v>
                </c:pt>
                <c:pt idx="429">
                  <c:v>134</c:v>
                </c:pt>
                <c:pt idx="430">
                  <c:v>130</c:v>
                </c:pt>
                <c:pt idx="431">
                  <c:v>134</c:v>
                </c:pt>
                <c:pt idx="432">
                  <c:v>134</c:v>
                </c:pt>
                <c:pt idx="433">
                  <c:v>124</c:v>
                </c:pt>
                <c:pt idx="434">
                  <c:v>136</c:v>
                </c:pt>
                <c:pt idx="435">
                  <c:v>148</c:v>
                </c:pt>
                <c:pt idx="436">
                  <c:v>125</c:v>
                </c:pt>
                <c:pt idx="437">
                  <c:v>127</c:v>
                </c:pt>
                <c:pt idx="438">
                  <c:v>152</c:v>
                </c:pt>
                <c:pt idx="439">
                  <c:v>123</c:v>
                </c:pt>
                <c:pt idx="440">
                  <c:v>128</c:v>
                </c:pt>
                <c:pt idx="441">
                  <c:v>130</c:v>
                </c:pt>
                <c:pt idx="442">
                  <c:v>127</c:v>
                </c:pt>
                <c:pt idx="443">
                  <c:v>110</c:v>
                </c:pt>
                <c:pt idx="444">
                  <c:v>128</c:v>
                </c:pt>
                <c:pt idx="445">
                  <c:v>130</c:v>
                </c:pt>
                <c:pt idx="446">
                  <c:v>125</c:v>
                </c:pt>
                <c:pt idx="447">
                  <c:v>113</c:v>
                </c:pt>
                <c:pt idx="448">
                  <c:v>130</c:v>
                </c:pt>
                <c:pt idx="449">
                  <c:v>111</c:v>
                </c:pt>
                <c:pt idx="450">
                  <c:v>114</c:v>
                </c:pt>
                <c:pt idx="451">
                  <c:v>144</c:v>
                </c:pt>
                <c:pt idx="452">
                  <c:v>140</c:v>
                </c:pt>
                <c:pt idx="453">
                  <c:v>121</c:v>
                </c:pt>
                <c:pt idx="454">
                  <c:v>128</c:v>
                </c:pt>
                <c:pt idx="455">
                  <c:v>128</c:v>
                </c:pt>
                <c:pt idx="456">
                  <c:v>142</c:v>
                </c:pt>
                <c:pt idx="457">
                  <c:v>125</c:v>
                </c:pt>
                <c:pt idx="458">
                  <c:v>117</c:v>
                </c:pt>
                <c:pt idx="459">
                  <c:v>134</c:v>
                </c:pt>
                <c:pt idx="460">
                  <c:v>140</c:v>
                </c:pt>
                <c:pt idx="461">
                  <c:v>132</c:v>
                </c:pt>
                <c:pt idx="462">
                  <c:v>162</c:v>
                </c:pt>
                <c:pt idx="463">
                  <c:v>123</c:v>
                </c:pt>
                <c:pt idx="464">
                  <c:v>125</c:v>
                </c:pt>
                <c:pt idx="465">
                  <c:v>116</c:v>
                </c:pt>
                <c:pt idx="466">
                  <c:v>136</c:v>
                </c:pt>
                <c:pt idx="467">
                  <c:v>126</c:v>
                </c:pt>
                <c:pt idx="468">
                  <c:v>130</c:v>
                </c:pt>
                <c:pt idx="469">
                  <c:v>119</c:v>
                </c:pt>
                <c:pt idx="470">
                  <c:v>126</c:v>
                </c:pt>
                <c:pt idx="471">
                  <c:v>124</c:v>
                </c:pt>
                <c:pt idx="472">
                  <c:v>127</c:v>
                </c:pt>
                <c:pt idx="473">
                  <c:v>117</c:v>
                </c:pt>
                <c:pt idx="474">
                  <c:v>138</c:v>
                </c:pt>
                <c:pt idx="475">
                  <c:v>116</c:v>
                </c:pt>
                <c:pt idx="476">
                  <c:v>130</c:v>
                </c:pt>
                <c:pt idx="477">
                  <c:v>136</c:v>
                </c:pt>
                <c:pt idx="478">
                  <c:v>130</c:v>
                </c:pt>
                <c:pt idx="479">
                  <c:v>124</c:v>
                </c:pt>
                <c:pt idx="480">
                  <c:v>132</c:v>
                </c:pt>
                <c:pt idx="481">
                  <c:v>132</c:v>
                </c:pt>
                <c:pt idx="482">
                  <c:v>160</c:v>
                </c:pt>
                <c:pt idx="483">
                  <c:v>127</c:v>
                </c:pt>
                <c:pt idx="484">
                  <c:v>126</c:v>
                </c:pt>
                <c:pt idx="485">
                  <c:v>125</c:v>
                </c:pt>
                <c:pt idx="487">
                  <c:v>121</c:v>
                </c:pt>
                <c:pt idx="488">
                  <c:v>152</c:v>
                </c:pt>
                <c:pt idx="489">
                  <c:v>144</c:v>
                </c:pt>
                <c:pt idx="490">
                  <c:v>118</c:v>
                </c:pt>
                <c:pt idx="491">
                  <c:v>130</c:v>
                </c:pt>
                <c:pt idx="492">
                  <c:v>132</c:v>
                </c:pt>
                <c:pt idx="493">
                  <c:v>130</c:v>
                </c:pt>
                <c:pt idx="494">
                  <c:v>140</c:v>
                </c:pt>
                <c:pt idx="495">
                  <c:v>123</c:v>
                </c:pt>
                <c:pt idx="496">
                  <c:v>118</c:v>
                </c:pt>
                <c:pt idx="497">
                  <c:v>113</c:v>
                </c:pt>
                <c:pt idx="498">
                  <c:v>126</c:v>
                </c:pt>
                <c:pt idx="499">
                  <c:v>125</c:v>
                </c:pt>
                <c:pt idx="500">
                  <c:v>134</c:v>
                </c:pt>
                <c:pt idx="501">
                  <c:v>122</c:v>
                </c:pt>
                <c:pt idx="502">
                  <c:v>154</c:v>
                </c:pt>
                <c:pt idx="503">
                  <c:v>105</c:v>
                </c:pt>
                <c:pt idx="504">
                  <c:v>115</c:v>
                </c:pt>
                <c:pt idx="505">
                  <c:v>121</c:v>
                </c:pt>
                <c:pt idx="506">
                  <c:v>140</c:v>
                </c:pt>
                <c:pt idx="507">
                  <c:v>136</c:v>
                </c:pt>
                <c:pt idx="508">
                  <c:v>95</c:v>
                </c:pt>
                <c:pt idx="509">
                  <c:v>125</c:v>
                </c:pt>
                <c:pt idx="510">
                  <c:v>116</c:v>
                </c:pt>
                <c:pt idx="511">
                  <c:v>114</c:v>
                </c:pt>
                <c:pt idx="512">
                  <c:v>112</c:v>
                </c:pt>
                <c:pt idx="513">
                  <c:v>112</c:v>
                </c:pt>
                <c:pt idx="514">
                  <c:v>111</c:v>
                </c:pt>
                <c:pt idx="515">
                  <c:v>124</c:v>
                </c:pt>
                <c:pt idx="516">
                  <c:v>124</c:v>
                </c:pt>
                <c:pt idx="517">
                  <c:v>115</c:v>
                </c:pt>
                <c:pt idx="518">
                  <c:v>142</c:v>
                </c:pt>
                <c:pt idx="519">
                  <c:v>130</c:v>
                </c:pt>
                <c:pt idx="520">
                  <c:v>115</c:v>
                </c:pt>
                <c:pt idx="521">
                  <c:v>124</c:v>
                </c:pt>
                <c:pt idx="522">
                  <c:v>115</c:v>
                </c:pt>
                <c:pt idx="523">
                  <c:v>122</c:v>
                </c:pt>
                <c:pt idx="524">
                  <c:v>118</c:v>
                </c:pt>
                <c:pt idx="525">
                  <c:v>117</c:v>
                </c:pt>
                <c:pt idx="526">
                  <c:v>124</c:v>
                </c:pt>
                <c:pt idx="527">
                  <c:v>128</c:v>
                </c:pt>
                <c:pt idx="528">
                  <c:v>108</c:v>
                </c:pt>
                <c:pt idx="529">
                  <c:v>146</c:v>
                </c:pt>
                <c:pt idx="530">
                  <c:v>146</c:v>
                </c:pt>
                <c:pt idx="531">
                  <c:v>114</c:v>
                </c:pt>
                <c:pt idx="532">
                  <c:v>130</c:v>
                </c:pt>
                <c:pt idx="533">
                  <c:v>124</c:v>
                </c:pt>
                <c:pt idx="534">
                  <c:v>116</c:v>
                </c:pt>
                <c:pt idx="535">
                  <c:v>107</c:v>
                </c:pt>
                <c:pt idx="536">
                  <c:v>117</c:v>
                </c:pt>
                <c:pt idx="537">
                  <c:v>112</c:v>
                </c:pt>
                <c:pt idx="538">
                  <c:v>120</c:v>
                </c:pt>
                <c:pt idx="539">
                  <c:v>117</c:v>
                </c:pt>
                <c:pt idx="540">
                  <c:v>110</c:v>
                </c:pt>
                <c:pt idx="541">
                  <c:v>122</c:v>
                </c:pt>
                <c:pt idx="542">
                  <c:v>128</c:v>
                </c:pt>
                <c:pt idx="543">
                  <c:v>111</c:v>
                </c:pt>
                <c:pt idx="544">
                  <c:v>108</c:v>
                </c:pt>
                <c:pt idx="545">
                  <c:v>130</c:v>
                </c:pt>
                <c:pt idx="546">
                  <c:v>121</c:v>
                </c:pt>
                <c:pt idx="547">
                  <c:v>119</c:v>
                </c:pt>
                <c:pt idx="548">
                  <c:v>136</c:v>
                </c:pt>
                <c:pt idx="549">
                  <c:v>123</c:v>
                </c:pt>
                <c:pt idx="550">
                  <c:v>117</c:v>
                </c:pt>
                <c:pt idx="551">
                  <c:v>130</c:v>
                </c:pt>
                <c:pt idx="552">
                  <c:v>127</c:v>
                </c:pt>
                <c:pt idx="553">
                  <c:v>123</c:v>
                </c:pt>
                <c:pt idx="554">
                  <c:v>132</c:v>
                </c:pt>
                <c:pt idx="555">
                  <c:v>127</c:v>
                </c:pt>
                <c:pt idx="556">
                  <c:v>128</c:v>
                </c:pt>
                <c:pt idx="557">
                  <c:v>134</c:v>
                </c:pt>
                <c:pt idx="558">
                  <c:v>134</c:v>
                </c:pt>
                <c:pt idx="559">
                  <c:v>128</c:v>
                </c:pt>
                <c:pt idx="560">
                  <c:v>127</c:v>
                </c:pt>
                <c:pt idx="561">
                  <c:v>126</c:v>
                </c:pt>
                <c:pt idx="562">
                  <c:v>96</c:v>
                </c:pt>
                <c:pt idx="563">
                  <c:v>118</c:v>
                </c:pt>
                <c:pt idx="564">
                  <c:v>115</c:v>
                </c:pt>
                <c:pt idx="565">
                  <c:v>109</c:v>
                </c:pt>
                <c:pt idx="566">
                  <c:v>108</c:v>
                </c:pt>
                <c:pt idx="567">
                  <c:v>107</c:v>
                </c:pt>
                <c:pt idx="568">
                  <c:v>109</c:v>
                </c:pt>
                <c:pt idx="569">
                  <c:v>127</c:v>
                </c:pt>
                <c:pt idx="570">
                  <c:v>125</c:v>
                </c:pt>
                <c:pt idx="571">
                  <c:v>124</c:v>
                </c:pt>
                <c:pt idx="572">
                  <c:v>100</c:v>
                </c:pt>
                <c:pt idx="573">
                  <c:v>119</c:v>
                </c:pt>
                <c:pt idx="574">
                  <c:v>110</c:v>
                </c:pt>
                <c:pt idx="575">
                  <c:v>95</c:v>
                </c:pt>
                <c:pt idx="576">
                  <c:v>120</c:v>
                </c:pt>
                <c:pt idx="577">
                  <c:v>127</c:v>
                </c:pt>
                <c:pt idx="578">
                  <c:v>100</c:v>
                </c:pt>
                <c:pt idx="579">
                  <c:v>130</c:v>
                </c:pt>
                <c:pt idx="580">
                  <c:v>117</c:v>
                </c:pt>
                <c:pt idx="581">
                  <c:v>118</c:v>
                </c:pt>
                <c:pt idx="582">
                  <c:v>138</c:v>
                </c:pt>
                <c:pt idx="583">
                  <c:v>114</c:v>
                </c:pt>
                <c:pt idx="584">
                  <c:v>113</c:v>
                </c:pt>
                <c:pt idx="585">
                  <c:v>122</c:v>
                </c:pt>
                <c:pt idx="586">
                  <c:v>111</c:v>
                </c:pt>
                <c:pt idx="587">
                  <c:v>132</c:v>
                </c:pt>
                <c:pt idx="588">
                  <c:v>115</c:v>
                </c:pt>
                <c:pt idx="589">
                  <c:v>118</c:v>
                </c:pt>
                <c:pt idx="590">
                  <c:v>134</c:v>
                </c:pt>
                <c:pt idx="591">
                  <c:v>128</c:v>
                </c:pt>
                <c:pt idx="592">
                  <c:v>138</c:v>
                </c:pt>
                <c:pt idx="593">
                  <c:v>112</c:v>
                </c:pt>
                <c:pt idx="594">
                  <c:v>112</c:v>
                </c:pt>
                <c:pt idx="595">
                  <c:v>127</c:v>
                </c:pt>
                <c:pt idx="596">
                  <c:v>106</c:v>
                </c:pt>
                <c:pt idx="597">
                  <c:v>125</c:v>
                </c:pt>
                <c:pt idx="598">
                  <c:v>117</c:v>
                </c:pt>
                <c:pt idx="599">
                  <c:v>96</c:v>
                </c:pt>
                <c:pt idx="600">
                  <c:v>112</c:v>
                </c:pt>
                <c:pt idx="601">
                  <c:v>120</c:v>
                </c:pt>
                <c:pt idx="602">
                  <c:v>119</c:v>
                </c:pt>
                <c:pt idx="603">
                  <c:v>106</c:v>
                </c:pt>
                <c:pt idx="604">
                  <c:v>112</c:v>
                </c:pt>
                <c:pt idx="605">
                  <c:v>100</c:v>
                </c:pt>
                <c:pt idx="606">
                  <c:v>100</c:v>
                </c:pt>
                <c:pt idx="607">
                  <c:v>123</c:v>
                </c:pt>
                <c:pt idx="608">
                  <c:v>109</c:v>
                </c:pt>
                <c:pt idx="609">
                  <c:v>115</c:v>
                </c:pt>
                <c:pt idx="610">
                  <c:v>125</c:v>
                </c:pt>
                <c:pt idx="611">
                  <c:v>105</c:v>
                </c:pt>
                <c:pt idx="612">
                  <c:v>121</c:v>
                </c:pt>
                <c:pt idx="613">
                  <c:v>118</c:v>
                </c:pt>
                <c:pt idx="614">
                  <c:v>115</c:v>
                </c:pt>
                <c:pt idx="615">
                  <c:v>116</c:v>
                </c:pt>
                <c:pt idx="616">
                  <c:v>119</c:v>
                </c:pt>
                <c:pt idx="617">
                  <c:v>128</c:v>
                </c:pt>
                <c:pt idx="618">
                  <c:v>126</c:v>
                </c:pt>
                <c:pt idx="619">
                  <c:v>120</c:v>
                </c:pt>
                <c:pt idx="620">
                  <c:v>125</c:v>
                </c:pt>
                <c:pt idx="621">
                  <c:v>115</c:v>
                </c:pt>
                <c:pt idx="622">
                  <c:v>106</c:v>
                </c:pt>
                <c:pt idx="623">
                  <c:v>106</c:v>
                </c:pt>
                <c:pt idx="624">
                  <c:v>124</c:v>
                </c:pt>
                <c:pt idx="625">
                  <c:v>110</c:v>
                </c:pt>
                <c:pt idx="626">
                  <c:v>115</c:v>
                </c:pt>
                <c:pt idx="627">
                  <c:v>113</c:v>
                </c:pt>
                <c:pt idx="628">
                  <c:v>132</c:v>
                </c:pt>
                <c:pt idx="629">
                  <c:v>114</c:v>
                </c:pt>
                <c:pt idx="630">
                  <c:v>108</c:v>
                </c:pt>
                <c:pt idx="631">
                  <c:v>105</c:v>
                </c:pt>
                <c:pt idx="632">
                  <c:v>99</c:v>
                </c:pt>
                <c:pt idx="633">
                  <c:v>118</c:v>
                </c:pt>
                <c:pt idx="634">
                  <c:v>121</c:v>
                </c:pt>
                <c:pt idx="635">
                  <c:v>123</c:v>
                </c:pt>
                <c:pt idx="636">
                  <c:v>101</c:v>
                </c:pt>
                <c:pt idx="637">
                  <c:v>136</c:v>
                </c:pt>
                <c:pt idx="638">
                  <c:v>127</c:v>
                </c:pt>
                <c:pt idx="639">
                  <c:v>90</c:v>
                </c:pt>
                <c:pt idx="640">
                  <c:v>130</c:v>
                </c:pt>
                <c:pt idx="641">
                  <c:v>108</c:v>
                </c:pt>
                <c:pt idx="642">
                  <c:v>120</c:v>
                </c:pt>
                <c:pt idx="643">
                  <c:v>117</c:v>
                </c:pt>
                <c:pt idx="644">
                  <c:v>128</c:v>
                </c:pt>
                <c:pt idx="645">
                  <c:v>123</c:v>
                </c:pt>
                <c:pt idx="646">
                  <c:v>128</c:v>
                </c:pt>
                <c:pt idx="647">
                  <c:v>124</c:v>
                </c:pt>
                <c:pt idx="648">
                  <c:v>113</c:v>
                </c:pt>
                <c:pt idx="649">
                  <c:v>150</c:v>
                </c:pt>
                <c:pt idx="650">
                  <c:v>104</c:v>
                </c:pt>
                <c:pt idx="651">
                  <c:v>118</c:v>
                </c:pt>
                <c:pt idx="652">
                  <c:v>127</c:v>
                </c:pt>
                <c:pt idx="653">
                  <c:v>118</c:v>
                </c:pt>
                <c:pt idx="654">
                  <c:v>119</c:v>
                </c:pt>
                <c:pt idx="655">
                  <c:v>116</c:v>
                </c:pt>
                <c:pt idx="656">
                  <c:v>113</c:v>
                </c:pt>
                <c:pt idx="657">
                  <c:v>112</c:v>
                </c:pt>
                <c:pt idx="658">
                  <c:v>109</c:v>
                </c:pt>
                <c:pt idx="659">
                  <c:v>130</c:v>
                </c:pt>
                <c:pt idx="660">
                  <c:v>114</c:v>
                </c:pt>
                <c:pt idx="661">
                  <c:v>106</c:v>
                </c:pt>
                <c:pt idx="662">
                  <c:v>125</c:v>
                </c:pt>
                <c:pt idx="663">
                  <c:v>123</c:v>
                </c:pt>
                <c:pt idx="664">
                  <c:v>136</c:v>
                </c:pt>
                <c:pt idx="665">
                  <c:v>105</c:v>
                </c:pt>
                <c:pt idx="666">
                  <c:v>110</c:v>
                </c:pt>
                <c:pt idx="667">
                  <c:v>116</c:v>
                </c:pt>
                <c:pt idx="668">
                  <c:v>101</c:v>
                </c:pt>
                <c:pt idx="669">
                  <c:v>102</c:v>
                </c:pt>
                <c:pt idx="670">
                  <c:v>110</c:v>
                </c:pt>
                <c:pt idx="671">
                  <c:v>113</c:v>
                </c:pt>
                <c:pt idx="672">
                  <c:v>100</c:v>
                </c:pt>
                <c:pt idx="673">
                  <c:v>120</c:v>
                </c:pt>
                <c:pt idx="674">
                  <c:v>108</c:v>
                </c:pt>
                <c:pt idx="675">
                  <c:v>117</c:v>
                </c:pt>
                <c:pt idx="676">
                  <c:v>110</c:v>
                </c:pt>
                <c:pt idx="677">
                  <c:v>106</c:v>
                </c:pt>
                <c:pt idx="678">
                  <c:v>101</c:v>
                </c:pt>
                <c:pt idx="679">
                  <c:v>107</c:v>
                </c:pt>
                <c:pt idx="680">
                  <c:v>112</c:v>
                </c:pt>
                <c:pt idx="681">
                  <c:v>121</c:v>
                </c:pt>
                <c:pt idx="682">
                  <c:v>110</c:v>
                </c:pt>
                <c:pt idx="683">
                  <c:v>130</c:v>
                </c:pt>
                <c:pt idx="684">
                  <c:v>110</c:v>
                </c:pt>
                <c:pt idx="685">
                  <c:v>106</c:v>
                </c:pt>
                <c:pt idx="686">
                  <c:v>101</c:v>
                </c:pt>
                <c:pt idx="687">
                  <c:v>105</c:v>
                </c:pt>
                <c:pt idx="688">
                  <c:v>111</c:v>
                </c:pt>
                <c:pt idx="689">
                  <c:v>132</c:v>
                </c:pt>
                <c:pt idx="690">
                  <c:v>114</c:v>
                </c:pt>
                <c:pt idx="691">
                  <c:v>104</c:v>
                </c:pt>
                <c:pt idx="692">
                  <c:v>114</c:v>
                </c:pt>
                <c:pt idx="693">
                  <c:v>109</c:v>
                </c:pt>
                <c:pt idx="694">
                  <c:v>108</c:v>
                </c:pt>
                <c:pt idx="695">
                  <c:v>109</c:v>
                </c:pt>
                <c:pt idx="696">
                  <c:v>88</c:v>
                </c:pt>
                <c:pt idx="697">
                  <c:v>110</c:v>
                </c:pt>
                <c:pt idx="698">
                  <c:v>121</c:v>
                </c:pt>
                <c:pt idx="699">
                  <c:v>128</c:v>
                </c:pt>
                <c:pt idx="700">
                  <c:v>121</c:v>
                </c:pt>
                <c:pt idx="701">
                  <c:v>113</c:v>
                </c:pt>
                <c:pt idx="702">
                  <c:v>111</c:v>
                </c:pt>
                <c:pt idx="703">
                  <c:v>108</c:v>
                </c:pt>
                <c:pt idx="704">
                  <c:v>130</c:v>
                </c:pt>
                <c:pt idx="705">
                  <c:v>115</c:v>
                </c:pt>
                <c:pt idx="706">
                  <c:v>107</c:v>
                </c:pt>
                <c:pt idx="707">
                  <c:v>112</c:v>
                </c:pt>
                <c:pt idx="708">
                  <c:v>106</c:v>
                </c:pt>
                <c:pt idx="709">
                  <c:v>95</c:v>
                </c:pt>
                <c:pt idx="710">
                  <c:v>111</c:v>
                </c:pt>
                <c:pt idx="711">
                  <c:v>109</c:v>
                </c:pt>
                <c:pt idx="712">
                  <c:v>103</c:v>
                </c:pt>
                <c:pt idx="713">
                  <c:v>92</c:v>
                </c:pt>
                <c:pt idx="714">
                  <c:v>118</c:v>
                </c:pt>
                <c:pt idx="715">
                  <c:v>122</c:v>
                </c:pt>
                <c:pt idx="716">
                  <c:v>104</c:v>
                </c:pt>
                <c:pt idx="717">
                  <c:v>105</c:v>
                </c:pt>
                <c:pt idx="718">
                  <c:v>106</c:v>
                </c:pt>
                <c:pt idx="719">
                  <c:v>123</c:v>
                </c:pt>
                <c:pt idx="720">
                  <c:v>108</c:v>
                </c:pt>
                <c:pt idx="721">
                  <c:v>116</c:v>
                </c:pt>
                <c:pt idx="722">
                  <c:v>106</c:v>
                </c:pt>
                <c:pt idx="723">
                  <c:v>120</c:v>
                </c:pt>
                <c:pt idx="724">
                  <c:v>112</c:v>
                </c:pt>
                <c:pt idx="725">
                  <c:v>118</c:v>
                </c:pt>
                <c:pt idx="726">
                  <c:v>103</c:v>
                </c:pt>
                <c:pt idx="727">
                  <c:v>109</c:v>
                </c:pt>
                <c:pt idx="728">
                  <c:v>107</c:v>
                </c:pt>
                <c:pt idx="729">
                  <c:v>124</c:v>
                </c:pt>
                <c:pt idx="731">
                  <c:v>112</c:v>
                </c:pt>
                <c:pt idx="732">
                  <c:v>125</c:v>
                </c:pt>
                <c:pt idx="733">
                  <c:v>108</c:v>
                </c:pt>
                <c:pt idx="734">
                  <c:v>105</c:v>
                </c:pt>
                <c:pt idx="735">
                  <c:v>121</c:v>
                </c:pt>
                <c:pt idx="736">
                  <c:v>118</c:v>
                </c:pt>
                <c:pt idx="737">
                  <c:v>112</c:v>
                </c:pt>
                <c:pt idx="738">
                  <c:v>103</c:v>
                </c:pt>
                <c:pt idx="739">
                  <c:v>119</c:v>
                </c:pt>
                <c:pt idx="740">
                  <c:v>128</c:v>
                </c:pt>
                <c:pt idx="741">
                  <c:v>113</c:v>
                </c:pt>
                <c:pt idx="742">
                  <c:v>112</c:v>
                </c:pt>
                <c:pt idx="743">
                  <c:v>111</c:v>
                </c:pt>
                <c:pt idx="744">
                  <c:v>99</c:v>
                </c:pt>
                <c:pt idx="745">
                  <c:v>92</c:v>
                </c:pt>
                <c:pt idx="746">
                  <c:v>117</c:v>
                </c:pt>
                <c:pt idx="747">
                  <c:v>97</c:v>
                </c:pt>
                <c:pt idx="748">
                  <c:v>128</c:v>
                </c:pt>
                <c:pt idx="749">
                  <c:v>105</c:v>
                </c:pt>
                <c:pt idx="750">
                  <c:v>94</c:v>
                </c:pt>
                <c:pt idx="751">
                  <c:v>119</c:v>
                </c:pt>
                <c:pt idx="752">
                  <c:v>116</c:v>
                </c:pt>
                <c:pt idx="753">
                  <c:v>112</c:v>
                </c:pt>
                <c:pt idx="754">
                  <c:v>100</c:v>
                </c:pt>
                <c:pt idx="755">
                  <c:v>114</c:v>
                </c:pt>
                <c:pt idx="756">
                  <c:v>106</c:v>
                </c:pt>
                <c:pt idx="757">
                  <c:v>110</c:v>
                </c:pt>
                <c:pt idx="758">
                  <c:v>112</c:v>
                </c:pt>
                <c:pt idx="759">
                  <c:v>101</c:v>
                </c:pt>
                <c:pt idx="760">
                  <c:v>130</c:v>
                </c:pt>
                <c:pt idx="761">
                  <c:v>94</c:v>
                </c:pt>
                <c:pt idx="762">
                  <c:v>142</c:v>
                </c:pt>
                <c:pt idx="763">
                  <c:v>117</c:v>
                </c:pt>
                <c:pt idx="764">
                  <c:v>105</c:v>
                </c:pt>
                <c:pt idx="765">
                  <c:v>106</c:v>
                </c:pt>
                <c:pt idx="766">
                  <c:v>124</c:v>
                </c:pt>
                <c:pt idx="767">
                  <c:v>118</c:v>
                </c:pt>
                <c:pt idx="768">
                  <c:v>104</c:v>
                </c:pt>
                <c:pt idx="769">
                  <c:v>102</c:v>
                </c:pt>
                <c:pt idx="770">
                  <c:v>109</c:v>
                </c:pt>
                <c:pt idx="771">
                  <c:v>100</c:v>
                </c:pt>
                <c:pt idx="772">
                  <c:v>99</c:v>
                </c:pt>
                <c:pt idx="773">
                  <c:v>96</c:v>
                </c:pt>
                <c:pt idx="774">
                  <c:v>110</c:v>
                </c:pt>
                <c:pt idx="775">
                  <c:v>112</c:v>
                </c:pt>
                <c:pt idx="776">
                  <c:v>89</c:v>
                </c:pt>
                <c:pt idx="777">
                  <c:v>125</c:v>
                </c:pt>
                <c:pt idx="778">
                  <c:v>92</c:v>
                </c:pt>
                <c:pt idx="779">
                  <c:v>123</c:v>
                </c:pt>
                <c:pt idx="780">
                  <c:v>102</c:v>
                </c:pt>
                <c:pt idx="781">
                  <c:v>103</c:v>
                </c:pt>
                <c:pt idx="782">
                  <c:v>124</c:v>
                </c:pt>
                <c:pt idx="783">
                  <c:v>94</c:v>
                </c:pt>
                <c:pt idx="784">
                  <c:v>107</c:v>
                </c:pt>
                <c:pt idx="785">
                  <c:v>98</c:v>
                </c:pt>
                <c:pt idx="786">
                  <c:v>130</c:v>
                </c:pt>
                <c:pt idx="787">
                  <c:v>108</c:v>
                </c:pt>
                <c:pt idx="788">
                  <c:v>101</c:v>
                </c:pt>
                <c:pt idx="789">
                  <c:v>114</c:v>
                </c:pt>
                <c:pt idx="790">
                  <c:v>102</c:v>
                </c:pt>
                <c:pt idx="791">
                  <c:v>128</c:v>
                </c:pt>
                <c:pt idx="792">
                  <c:v>111</c:v>
                </c:pt>
                <c:pt idx="793">
                  <c:v>98</c:v>
                </c:pt>
                <c:pt idx="794">
                  <c:v>115</c:v>
                </c:pt>
                <c:pt idx="795">
                  <c:v>117</c:v>
                </c:pt>
                <c:pt idx="796">
                  <c:v>127</c:v>
                </c:pt>
                <c:pt idx="797">
                  <c:v>115</c:v>
                </c:pt>
                <c:pt idx="798">
                  <c:v>123</c:v>
                </c:pt>
                <c:pt idx="799">
                  <c:v>100</c:v>
                </c:pt>
                <c:pt idx="800">
                  <c:v>115</c:v>
                </c:pt>
                <c:pt idx="801">
                  <c:v>107</c:v>
                </c:pt>
                <c:pt idx="802">
                  <c:v>114</c:v>
                </c:pt>
                <c:pt idx="803">
                  <c:v>114</c:v>
                </c:pt>
                <c:pt idx="804">
                  <c:v>102</c:v>
                </c:pt>
                <c:pt idx="806">
                  <c:v>118</c:v>
                </c:pt>
                <c:pt idx="807">
                  <c:v>127</c:v>
                </c:pt>
                <c:pt idx="808">
                  <c:v>107</c:v>
                </c:pt>
                <c:pt idx="809">
                  <c:v>100</c:v>
                </c:pt>
                <c:pt idx="810">
                  <c:v>111</c:v>
                </c:pt>
                <c:pt idx="811">
                  <c:v>102</c:v>
                </c:pt>
                <c:pt idx="812">
                  <c:v>111</c:v>
                </c:pt>
                <c:pt idx="813">
                  <c:v>118</c:v>
                </c:pt>
                <c:pt idx="814">
                  <c:v>88</c:v>
                </c:pt>
                <c:pt idx="815">
                  <c:v>101</c:v>
                </c:pt>
                <c:pt idx="816">
                  <c:v>113</c:v>
                </c:pt>
                <c:pt idx="817">
                  <c:v>108</c:v>
                </c:pt>
                <c:pt idx="818">
                  <c:v>124</c:v>
                </c:pt>
                <c:pt idx="819">
                  <c:v>104</c:v>
                </c:pt>
                <c:pt idx="820">
                  <c:v>112</c:v>
                </c:pt>
                <c:pt idx="821">
                  <c:v>120</c:v>
                </c:pt>
                <c:pt idx="822">
                  <c:v>92</c:v>
                </c:pt>
                <c:pt idx="823">
                  <c:v>98</c:v>
                </c:pt>
                <c:pt idx="824">
                  <c:v>110</c:v>
                </c:pt>
                <c:pt idx="825">
                  <c:v>114</c:v>
                </c:pt>
                <c:pt idx="826">
                  <c:v>109</c:v>
                </c:pt>
                <c:pt idx="827">
                  <c:v>117</c:v>
                </c:pt>
                <c:pt idx="828">
                  <c:v>108</c:v>
                </c:pt>
                <c:pt idx="829">
                  <c:v>111</c:v>
                </c:pt>
                <c:pt idx="830">
                  <c:v>106</c:v>
                </c:pt>
                <c:pt idx="831">
                  <c:v>116</c:v>
                </c:pt>
                <c:pt idx="832">
                  <c:v>115</c:v>
                </c:pt>
                <c:pt idx="833">
                  <c:v>118</c:v>
                </c:pt>
                <c:pt idx="834">
                  <c:v>122</c:v>
                </c:pt>
                <c:pt idx="835">
                  <c:v>115</c:v>
                </c:pt>
                <c:pt idx="836">
                  <c:v>123</c:v>
                </c:pt>
                <c:pt idx="837">
                  <c:v>95</c:v>
                </c:pt>
                <c:pt idx="838">
                  <c:v>106</c:v>
                </c:pt>
                <c:pt idx="839">
                  <c:v>96</c:v>
                </c:pt>
                <c:pt idx="840">
                  <c:v>102</c:v>
                </c:pt>
                <c:pt idx="841">
                  <c:v>104</c:v>
                </c:pt>
                <c:pt idx="842">
                  <c:v>105</c:v>
                </c:pt>
                <c:pt idx="843">
                  <c:v>93</c:v>
                </c:pt>
                <c:pt idx="844">
                  <c:v>95</c:v>
                </c:pt>
                <c:pt idx="845">
                  <c:v>120</c:v>
                </c:pt>
                <c:pt idx="846">
                  <c:v>96</c:v>
                </c:pt>
                <c:pt idx="847">
                  <c:v>104</c:v>
                </c:pt>
                <c:pt idx="848">
                  <c:v>93</c:v>
                </c:pt>
                <c:pt idx="849">
                  <c:v>106</c:v>
                </c:pt>
                <c:pt idx="850">
                  <c:v>108</c:v>
                </c:pt>
                <c:pt idx="853">
                  <c:v>107</c:v>
                </c:pt>
                <c:pt idx="854">
                  <c:v>97</c:v>
                </c:pt>
                <c:pt idx="855">
                  <c:v>85</c:v>
                </c:pt>
                <c:pt idx="856">
                  <c:v>116</c:v>
                </c:pt>
                <c:pt idx="857">
                  <c:v>138</c:v>
                </c:pt>
                <c:pt idx="858">
                  <c:v>117</c:v>
                </c:pt>
                <c:pt idx="859">
                  <c:v>82</c:v>
                </c:pt>
                <c:pt idx="860">
                  <c:v>122</c:v>
                </c:pt>
                <c:pt idx="861">
                  <c:v>118</c:v>
                </c:pt>
                <c:pt idx="862">
                  <c:v>115</c:v>
                </c:pt>
                <c:pt idx="863">
                  <c:v>103</c:v>
                </c:pt>
                <c:pt idx="864">
                  <c:v>114</c:v>
                </c:pt>
                <c:pt idx="865">
                  <c:v>105</c:v>
                </c:pt>
                <c:pt idx="866">
                  <c:v>87</c:v>
                </c:pt>
                <c:pt idx="867">
                  <c:v>97</c:v>
                </c:pt>
                <c:pt idx="868">
                  <c:v>98</c:v>
                </c:pt>
                <c:pt idx="869">
                  <c:v>115</c:v>
                </c:pt>
                <c:pt idx="870">
                  <c:v>118</c:v>
                </c:pt>
                <c:pt idx="871">
                  <c:v>118</c:v>
                </c:pt>
                <c:pt idx="872">
                  <c:v>102</c:v>
                </c:pt>
                <c:pt idx="873">
                  <c:v>100</c:v>
                </c:pt>
                <c:pt idx="874">
                  <c:v>101</c:v>
                </c:pt>
                <c:pt idx="875">
                  <c:v>111</c:v>
                </c:pt>
                <c:pt idx="876">
                  <c:v>95</c:v>
                </c:pt>
                <c:pt idx="877">
                  <c:v>119</c:v>
                </c:pt>
                <c:pt idx="878">
                  <c:v>90</c:v>
                </c:pt>
                <c:pt idx="879">
                  <c:v>97</c:v>
                </c:pt>
                <c:pt idx="880">
                  <c:v>79</c:v>
                </c:pt>
                <c:pt idx="881">
                  <c:v>102</c:v>
                </c:pt>
                <c:pt idx="882">
                  <c:v>117</c:v>
                </c:pt>
                <c:pt idx="883">
                  <c:v>108</c:v>
                </c:pt>
                <c:pt idx="884">
                  <c:v>109</c:v>
                </c:pt>
                <c:pt idx="885">
                  <c:v>132</c:v>
                </c:pt>
                <c:pt idx="886">
                  <c:v>112</c:v>
                </c:pt>
                <c:pt idx="887">
                  <c:v>109</c:v>
                </c:pt>
                <c:pt idx="888">
                  <c:v>90</c:v>
                </c:pt>
                <c:pt idx="889">
                  <c:v>102</c:v>
                </c:pt>
                <c:pt idx="890">
                  <c:v>120</c:v>
                </c:pt>
                <c:pt idx="891">
                  <c:v>109</c:v>
                </c:pt>
                <c:pt idx="892">
                  <c:v>112</c:v>
                </c:pt>
                <c:pt idx="893">
                  <c:v>94</c:v>
                </c:pt>
                <c:pt idx="894">
                  <c:v>100</c:v>
                </c:pt>
                <c:pt idx="895">
                  <c:v>108</c:v>
                </c:pt>
                <c:pt idx="896">
                  <c:v>125</c:v>
                </c:pt>
                <c:pt idx="897">
                  <c:v>112</c:v>
                </c:pt>
                <c:pt idx="898">
                  <c:v>85</c:v>
                </c:pt>
                <c:pt idx="899">
                  <c:v>104</c:v>
                </c:pt>
                <c:pt idx="900">
                  <c:v>102</c:v>
                </c:pt>
                <c:pt idx="901">
                  <c:v>104</c:v>
                </c:pt>
                <c:pt idx="902">
                  <c:v>89</c:v>
                </c:pt>
                <c:pt idx="903">
                  <c:v>106</c:v>
                </c:pt>
                <c:pt idx="904">
                  <c:v>111</c:v>
                </c:pt>
                <c:pt idx="905">
                  <c:v>89</c:v>
                </c:pt>
                <c:pt idx="906">
                  <c:v>111</c:v>
                </c:pt>
                <c:pt idx="907">
                  <c:v>98</c:v>
                </c:pt>
                <c:pt idx="908">
                  <c:v>124</c:v>
                </c:pt>
                <c:pt idx="909">
                  <c:v>106</c:v>
                </c:pt>
                <c:pt idx="910">
                  <c:v>90</c:v>
                </c:pt>
                <c:pt idx="911">
                  <c:v>99</c:v>
                </c:pt>
                <c:pt idx="912">
                  <c:v>90</c:v>
                </c:pt>
                <c:pt idx="913">
                  <c:v>103</c:v>
                </c:pt>
                <c:pt idx="914">
                  <c:v>102</c:v>
                </c:pt>
                <c:pt idx="915">
                  <c:v>113</c:v>
                </c:pt>
                <c:pt idx="916">
                  <c:v>115</c:v>
                </c:pt>
                <c:pt idx="917">
                  <c:v>93</c:v>
                </c:pt>
                <c:pt idx="918">
                  <c:v>92</c:v>
                </c:pt>
                <c:pt idx="919">
                  <c:v>116</c:v>
                </c:pt>
                <c:pt idx="920">
                  <c:v>94</c:v>
                </c:pt>
                <c:pt idx="922">
                  <c:v>93</c:v>
                </c:pt>
                <c:pt idx="923">
                  <c:v>125</c:v>
                </c:pt>
                <c:pt idx="924">
                  <c:v>100</c:v>
                </c:pt>
                <c:pt idx="925">
                  <c:v>125</c:v>
                </c:pt>
                <c:pt idx="926">
                  <c:v>108</c:v>
                </c:pt>
                <c:pt idx="927">
                  <c:v>105</c:v>
                </c:pt>
                <c:pt idx="928">
                  <c:v>96</c:v>
                </c:pt>
                <c:pt idx="929">
                  <c:v>114</c:v>
                </c:pt>
                <c:pt idx="930">
                  <c:v>98</c:v>
                </c:pt>
                <c:pt idx="931">
                  <c:v>98</c:v>
                </c:pt>
                <c:pt idx="932">
                  <c:v>105</c:v>
                </c:pt>
                <c:pt idx="933">
                  <c:v>94</c:v>
                </c:pt>
                <c:pt idx="934">
                  <c:v>113</c:v>
                </c:pt>
                <c:pt idx="935">
                  <c:v>88</c:v>
                </c:pt>
                <c:pt idx="936">
                  <c:v>99</c:v>
                </c:pt>
                <c:pt idx="937">
                  <c:v>88</c:v>
                </c:pt>
                <c:pt idx="938">
                  <c:v>106</c:v>
                </c:pt>
                <c:pt idx="939">
                  <c:v>100</c:v>
                </c:pt>
                <c:pt idx="940">
                  <c:v>100</c:v>
                </c:pt>
                <c:pt idx="941">
                  <c:v>120</c:v>
                </c:pt>
                <c:pt idx="942">
                  <c:v>101</c:v>
                </c:pt>
                <c:pt idx="943">
                  <c:v>86</c:v>
                </c:pt>
                <c:pt idx="944">
                  <c:v>109</c:v>
                </c:pt>
                <c:pt idx="945">
                  <c:v>92</c:v>
                </c:pt>
                <c:pt idx="946">
                  <c:v>102</c:v>
                </c:pt>
                <c:pt idx="947">
                  <c:v>86</c:v>
                </c:pt>
                <c:pt idx="948">
                  <c:v>102</c:v>
                </c:pt>
                <c:pt idx="949">
                  <c:v>120</c:v>
                </c:pt>
                <c:pt idx="950">
                  <c:v>97</c:v>
                </c:pt>
                <c:pt idx="951">
                  <c:v>90</c:v>
                </c:pt>
                <c:pt idx="952">
                  <c:v>97</c:v>
                </c:pt>
                <c:pt idx="953">
                  <c:v>98</c:v>
                </c:pt>
                <c:pt idx="954">
                  <c:v>102</c:v>
                </c:pt>
                <c:pt idx="955">
                  <c:v>106</c:v>
                </c:pt>
                <c:pt idx="956">
                  <c:v>112</c:v>
                </c:pt>
                <c:pt idx="957">
                  <c:v>109</c:v>
                </c:pt>
                <c:pt idx="958">
                  <c:v>107</c:v>
                </c:pt>
                <c:pt idx="959">
                  <c:v>113</c:v>
                </c:pt>
                <c:pt idx="960">
                  <c:v>105</c:v>
                </c:pt>
                <c:pt idx="961">
                  <c:v>113</c:v>
                </c:pt>
                <c:pt idx="962">
                  <c:v>98</c:v>
                </c:pt>
                <c:pt idx="963">
                  <c:v>116</c:v>
                </c:pt>
                <c:pt idx="964">
                  <c:v>124</c:v>
                </c:pt>
                <c:pt idx="965">
                  <c:v>95</c:v>
                </c:pt>
                <c:pt idx="966">
                  <c:v>105</c:v>
                </c:pt>
                <c:pt idx="967">
                  <c:v>103</c:v>
                </c:pt>
                <c:pt idx="968">
                  <c:v>92</c:v>
                </c:pt>
                <c:pt idx="969">
                  <c:v>85</c:v>
                </c:pt>
                <c:pt idx="970">
                  <c:v>108</c:v>
                </c:pt>
                <c:pt idx="971">
                  <c:v>97</c:v>
                </c:pt>
                <c:pt idx="973">
                  <c:v>2</c:v>
                </c:pt>
                <c:pt idx="974">
                  <c:v>0</c:v>
                </c:pt>
                <c:pt idx="976">
                  <c:v>107</c:v>
                </c:pt>
                <c:pt idx="977">
                  <c:v>119</c:v>
                </c:pt>
                <c:pt idx="978">
                  <c:v>108</c:v>
                </c:pt>
                <c:pt idx="979">
                  <c:v>102</c:v>
                </c:pt>
                <c:pt idx="980">
                  <c:v>111</c:v>
                </c:pt>
                <c:pt idx="981">
                  <c:v>117</c:v>
                </c:pt>
                <c:pt idx="982">
                  <c:v>91</c:v>
                </c:pt>
                <c:pt idx="983">
                  <c:v>110</c:v>
                </c:pt>
                <c:pt idx="984">
                  <c:v>94</c:v>
                </c:pt>
                <c:pt idx="985">
                  <c:v>112</c:v>
                </c:pt>
                <c:pt idx="986">
                  <c:v>89</c:v>
                </c:pt>
                <c:pt idx="987">
                  <c:v>94</c:v>
                </c:pt>
                <c:pt idx="988">
                  <c:v>98</c:v>
                </c:pt>
                <c:pt idx="989">
                  <c:v>109</c:v>
                </c:pt>
                <c:pt idx="990">
                  <c:v>95</c:v>
                </c:pt>
                <c:pt idx="991">
                  <c:v>93</c:v>
                </c:pt>
                <c:pt idx="992">
                  <c:v>105</c:v>
                </c:pt>
                <c:pt idx="993">
                  <c:v>110</c:v>
                </c:pt>
                <c:pt idx="994">
                  <c:v>89</c:v>
                </c:pt>
                <c:pt idx="995">
                  <c:v>93</c:v>
                </c:pt>
                <c:pt idx="996">
                  <c:v>80</c:v>
                </c:pt>
                <c:pt idx="997">
                  <c:v>84</c:v>
                </c:pt>
                <c:pt idx="998">
                  <c:v>97</c:v>
                </c:pt>
                <c:pt idx="999">
                  <c:v>98</c:v>
                </c:pt>
                <c:pt idx="1000">
                  <c:v>99</c:v>
                </c:pt>
                <c:pt idx="1001">
                  <c:v>113</c:v>
                </c:pt>
                <c:pt idx="1002">
                  <c:v>78</c:v>
                </c:pt>
                <c:pt idx="1003">
                  <c:v>91</c:v>
                </c:pt>
                <c:pt idx="1004">
                  <c:v>95</c:v>
                </c:pt>
                <c:pt idx="1005">
                  <c:v>90</c:v>
                </c:pt>
                <c:pt idx="1006">
                  <c:v>84</c:v>
                </c:pt>
                <c:pt idx="1007">
                  <c:v>105</c:v>
                </c:pt>
                <c:pt idx="1008">
                  <c:v>110</c:v>
                </c:pt>
                <c:pt idx="1009">
                  <c:v>89</c:v>
                </c:pt>
                <c:pt idx="1010">
                  <c:v>92</c:v>
                </c:pt>
                <c:pt idx="1011">
                  <c:v>102</c:v>
                </c:pt>
                <c:pt idx="1012">
                  <c:v>105</c:v>
                </c:pt>
                <c:pt idx="1013">
                  <c:v>100</c:v>
                </c:pt>
                <c:pt idx="1014">
                  <c:v>119</c:v>
                </c:pt>
                <c:pt idx="1015">
                  <c:v>100</c:v>
                </c:pt>
                <c:pt idx="1016">
                  <c:v>96</c:v>
                </c:pt>
                <c:pt idx="1017">
                  <c:v>99</c:v>
                </c:pt>
                <c:pt idx="1018">
                  <c:v>94</c:v>
                </c:pt>
                <c:pt idx="1019">
                  <c:v>102</c:v>
                </c:pt>
                <c:pt idx="1020">
                  <c:v>102</c:v>
                </c:pt>
                <c:pt idx="1021">
                  <c:v>106</c:v>
                </c:pt>
                <c:pt idx="1022">
                  <c:v>92</c:v>
                </c:pt>
                <c:pt idx="1023">
                  <c:v>101</c:v>
                </c:pt>
                <c:pt idx="1024">
                  <c:v>94</c:v>
                </c:pt>
                <c:pt idx="1025">
                  <c:v>103</c:v>
                </c:pt>
                <c:pt idx="1026">
                  <c:v>107</c:v>
                </c:pt>
                <c:pt idx="1027">
                  <c:v>110</c:v>
                </c:pt>
                <c:pt idx="1028">
                  <c:v>86</c:v>
                </c:pt>
                <c:pt idx="1029">
                  <c:v>110</c:v>
                </c:pt>
                <c:pt idx="1030">
                  <c:v>100</c:v>
                </c:pt>
                <c:pt idx="1031">
                  <c:v>105</c:v>
                </c:pt>
                <c:pt idx="1032">
                  <c:v>91</c:v>
                </c:pt>
                <c:pt idx="1033">
                  <c:v>102</c:v>
                </c:pt>
                <c:pt idx="1034">
                  <c:v>105</c:v>
                </c:pt>
                <c:pt idx="1035">
                  <c:v>106</c:v>
                </c:pt>
                <c:pt idx="1036">
                  <c:v>93</c:v>
                </c:pt>
                <c:pt idx="1037">
                  <c:v>105</c:v>
                </c:pt>
                <c:pt idx="1038">
                  <c:v>110</c:v>
                </c:pt>
                <c:pt idx="1039">
                  <c:v>103</c:v>
                </c:pt>
                <c:pt idx="1040">
                  <c:v>112</c:v>
                </c:pt>
                <c:pt idx="1041">
                  <c:v>82</c:v>
                </c:pt>
                <c:pt idx="1042">
                  <c:v>89</c:v>
                </c:pt>
                <c:pt idx="1043">
                  <c:v>110</c:v>
                </c:pt>
                <c:pt idx="1044">
                  <c:v>88</c:v>
                </c:pt>
                <c:pt idx="1045">
                  <c:v>90</c:v>
                </c:pt>
                <c:pt idx="1046">
                  <c:v>98</c:v>
                </c:pt>
                <c:pt idx="1047">
                  <c:v>111</c:v>
                </c:pt>
                <c:pt idx="1048">
                  <c:v>95</c:v>
                </c:pt>
                <c:pt idx="1049">
                  <c:v>96</c:v>
                </c:pt>
                <c:pt idx="1050">
                  <c:v>96</c:v>
                </c:pt>
                <c:pt idx="1051">
                  <c:v>95</c:v>
                </c:pt>
                <c:pt idx="1052">
                  <c:v>105</c:v>
                </c:pt>
                <c:pt idx="1053">
                  <c:v>100</c:v>
                </c:pt>
                <c:pt idx="1054">
                  <c:v>106</c:v>
                </c:pt>
                <c:pt idx="1056">
                  <c:v>104</c:v>
                </c:pt>
                <c:pt idx="1057">
                  <c:v>112</c:v>
                </c:pt>
                <c:pt idx="1059">
                  <c:v>99</c:v>
                </c:pt>
                <c:pt idx="1060">
                  <c:v>88</c:v>
                </c:pt>
                <c:pt idx="1061">
                  <c:v>90</c:v>
                </c:pt>
                <c:pt idx="1062">
                  <c:v>83</c:v>
                </c:pt>
                <c:pt idx="1063">
                  <c:v>89</c:v>
                </c:pt>
                <c:pt idx="1064">
                  <c:v>100</c:v>
                </c:pt>
                <c:pt idx="1065">
                  <c:v>77</c:v>
                </c:pt>
                <c:pt idx="1066">
                  <c:v>95</c:v>
                </c:pt>
                <c:pt idx="1067">
                  <c:v>103</c:v>
                </c:pt>
                <c:pt idx="1068">
                  <c:v>103</c:v>
                </c:pt>
                <c:pt idx="1069">
                  <c:v>93</c:v>
                </c:pt>
                <c:pt idx="1070">
                  <c:v>102</c:v>
                </c:pt>
                <c:pt idx="1071">
                  <c:v>97</c:v>
                </c:pt>
                <c:pt idx="1072">
                  <c:v>93</c:v>
                </c:pt>
                <c:pt idx="1073">
                  <c:v>98</c:v>
                </c:pt>
                <c:pt idx="1074">
                  <c:v>120</c:v>
                </c:pt>
                <c:pt idx="1075">
                  <c:v>97</c:v>
                </c:pt>
                <c:pt idx="1076">
                  <c:v>119</c:v>
                </c:pt>
                <c:pt idx="1077">
                  <c:v>84</c:v>
                </c:pt>
                <c:pt idx="1078">
                  <c:v>118</c:v>
                </c:pt>
                <c:pt idx="1079">
                  <c:v>93</c:v>
                </c:pt>
                <c:pt idx="1080">
                  <c:v>102</c:v>
                </c:pt>
                <c:pt idx="1081">
                  <c:v>107</c:v>
                </c:pt>
                <c:pt idx="1082">
                  <c:v>103</c:v>
                </c:pt>
                <c:pt idx="1084">
                  <c:v>84</c:v>
                </c:pt>
                <c:pt idx="1085">
                  <c:v>113</c:v>
                </c:pt>
                <c:pt idx="1086">
                  <c:v>111</c:v>
                </c:pt>
                <c:pt idx="1087">
                  <c:v>95</c:v>
                </c:pt>
                <c:pt idx="1088">
                  <c:v>114</c:v>
                </c:pt>
                <c:pt idx="1089">
                  <c:v>110</c:v>
                </c:pt>
                <c:pt idx="1090">
                  <c:v>101</c:v>
                </c:pt>
                <c:pt idx="1091">
                  <c:v>91</c:v>
                </c:pt>
                <c:pt idx="1092">
                  <c:v>104</c:v>
                </c:pt>
                <c:pt idx="1093">
                  <c:v>97</c:v>
                </c:pt>
                <c:pt idx="1094">
                  <c:v>99</c:v>
                </c:pt>
                <c:pt idx="1095">
                  <c:v>96</c:v>
                </c:pt>
                <c:pt idx="1096">
                  <c:v>92</c:v>
                </c:pt>
                <c:pt idx="1097">
                  <c:v>94</c:v>
                </c:pt>
                <c:pt idx="1098">
                  <c:v>116</c:v>
                </c:pt>
                <c:pt idx="1099">
                  <c:v>96</c:v>
                </c:pt>
                <c:pt idx="1100">
                  <c:v>98</c:v>
                </c:pt>
                <c:pt idx="1101">
                  <c:v>95</c:v>
                </c:pt>
                <c:pt idx="1102">
                  <c:v>100</c:v>
                </c:pt>
                <c:pt idx="1103">
                  <c:v>112</c:v>
                </c:pt>
                <c:pt idx="1104">
                  <c:v>94</c:v>
                </c:pt>
                <c:pt idx="1105">
                  <c:v>104</c:v>
                </c:pt>
                <c:pt idx="1106">
                  <c:v>98</c:v>
                </c:pt>
                <c:pt idx="1107">
                  <c:v>84</c:v>
                </c:pt>
                <c:pt idx="1108">
                  <c:v>90</c:v>
                </c:pt>
                <c:pt idx="1109">
                  <c:v>97</c:v>
                </c:pt>
                <c:pt idx="1110">
                  <c:v>113</c:v>
                </c:pt>
                <c:pt idx="1111">
                  <c:v>98</c:v>
                </c:pt>
                <c:pt idx="1112">
                  <c:v>93</c:v>
                </c:pt>
                <c:pt idx="1113">
                  <c:v>103</c:v>
                </c:pt>
                <c:pt idx="1114">
                  <c:v>95</c:v>
                </c:pt>
                <c:pt idx="1115">
                  <c:v>92</c:v>
                </c:pt>
                <c:pt idx="1116">
                  <c:v>98</c:v>
                </c:pt>
                <c:pt idx="1117">
                  <c:v>80</c:v>
                </c:pt>
                <c:pt idx="1118">
                  <c:v>109</c:v>
                </c:pt>
                <c:pt idx="1119">
                  <c:v>100</c:v>
                </c:pt>
                <c:pt idx="1120">
                  <c:v>125</c:v>
                </c:pt>
                <c:pt idx="1121">
                  <c:v>90</c:v>
                </c:pt>
                <c:pt idx="1122">
                  <c:v>100</c:v>
                </c:pt>
                <c:pt idx="1123">
                  <c:v>99</c:v>
                </c:pt>
                <c:pt idx="1124">
                  <c:v>117</c:v>
                </c:pt>
                <c:pt idx="1125">
                  <c:v>90</c:v>
                </c:pt>
                <c:pt idx="1126">
                  <c:v>91</c:v>
                </c:pt>
                <c:pt idx="1127">
                  <c:v>87</c:v>
                </c:pt>
                <c:pt idx="1128">
                  <c:v>94</c:v>
                </c:pt>
                <c:pt idx="1129">
                  <c:v>87</c:v>
                </c:pt>
                <c:pt idx="1131">
                  <c:v>120</c:v>
                </c:pt>
                <c:pt idx="1132">
                  <c:v>116</c:v>
                </c:pt>
                <c:pt idx="1133">
                  <c:v>87</c:v>
                </c:pt>
                <c:pt idx="1134">
                  <c:v>109</c:v>
                </c:pt>
                <c:pt idx="1135">
                  <c:v>95</c:v>
                </c:pt>
                <c:pt idx="1136">
                  <c:v>107</c:v>
                </c:pt>
                <c:pt idx="1137">
                  <c:v>101</c:v>
                </c:pt>
                <c:pt idx="1138">
                  <c:v>86</c:v>
                </c:pt>
                <c:pt idx="1139">
                  <c:v>89</c:v>
                </c:pt>
                <c:pt idx="1140">
                  <c:v>93</c:v>
                </c:pt>
                <c:pt idx="1141">
                  <c:v>108</c:v>
                </c:pt>
                <c:pt idx="1142">
                  <c:v>113</c:v>
                </c:pt>
                <c:pt idx="1143">
                  <c:v>107</c:v>
                </c:pt>
                <c:pt idx="1144">
                  <c:v>108</c:v>
                </c:pt>
                <c:pt idx="1145">
                  <c:v>113</c:v>
                </c:pt>
                <c:pt idx="1146">
                  <c:v>77</c:v>
                </c:pt>
                <c:pt idx="1147">
                  <c:v>93</c:v>
                </c:pt>
                <c:pt idx="1148">
                  <c:v>95</c:v>
                </c:pt>
                <c:pt idx="1149">
                  <c:v>98</c:v>
                </c:pt>
                <c:pt idx="1150">
                  <c:v>96</c:v>
                </c:pt>
                <c:pt idx="1151">
                  <c:v>105</c:v>
                </c:pt>
                <c:pt idx="1152">
                  <c:v>84</c:v>
                </c:pt>
                <c:pt idx="1153">
                  <c:v>98</c:v>
                </c:pt>
                <c:pt idx="1154">
                  <c:v>103</c:v>
                </c:pt>
                <c:pt idx="1155">
                  <c:v>98</c:v>
                </c:pt>
                <c:pt idx="1156">
                  <c:v>85</c:v>
                </c:pt>
                <c:pt idx="1157">
                  <c:v>96</c:v>
                </c:pt>
                <c:pt idx="1158">
                  <c:v>101</c:v>
                </c:pt>
                <c:pt idx="1159">
                  <c:v>102</c:v>
                </c:pt>
                <c:pt idx="1160">
                  <c:v>85</c:v>
                </c:pt>
                <c:pt idx="1161">
                  <c:v>99</c:v>
                </c:pt>
                <c:pt idx="1162">
                  <c:v>100</c:v>
                </c:pt>
                <c:pt idx="1163">
                  <c:v>109</c:v>
                </c:pt>
                <c:pt idx="1164">
                  <c:v>95</c:v>
                </c:pt>
                <c:pt idx="1165">
                  <c:v>105</c:v>
                </c:pt>
                <c:pt idx="1166">
                  <c:v>107</c:v>
                </c:pt>
                <c:pt idx="1167">
                  <c:v>85</c:v>
                </c:pt>
                <c:pt idx="1168">
                  <c:v>90</c:v>
                </c:pt>
                <c:pt idx="1169">
                  <c:v>88</c:v>
                </c:pt>
                <c:pt idx="1170">
                  <c:v>96</c:v>
                </c:pt>
                <c:pt idx="1171">
                  <c:v>102</c:v>
                </c:pt>
                <c:pt idx="1172">
                  <c:v>108</c:v>
                </c:pt>
                <c:pt idx="1173">
                  <c:v>100</c:v>
                </c:pt>
                <c:pt idx="1174">
                  <c:v>111</c:v>
                </c:pt>
                <c:pt idx="1175">
                  <c:v>82</c:v>
                </c:pt>
                <c:pt idx="1176">
                  <c:v>80</c:v>
                </c:pt>
                <c:pt idx="1177">
                  <c:v>90</c:v>
                </c:pt>
                <c:pt idx="1178">
                  <c:v>109</c:v>
                </c:pt>
                <c:pt idx="1179">
                  <c:v>100</c:v>
                </c:pt>
                <c:pt idx="1180">
                  <c:v>109</c:v>
                </c:pt>
                <c:pt idx="1181">
                  <c:v>89</c:v>
                </c:pt>
                <c:pt idx="1182">
                  <c:v>87</c:v>
                </c:pt>
                <c:pt idx="1183">
                  <c:v>94</c:v>
                </c:pt>
                <c:pt idx="1184">
                  <c:v>98</c:v>
                </c:pt>
                <c:pt idx="1185">
                  <c:v>80</c:v>
                </c:pt>
                <c:pt idx="1186">
                  <c:v>74</c:v>
                </c:pt>
                <c:pt idx="1187">
                  <c:v>97</c:v>
                </c:pt>
                <c:pt idx="1188">
                  <c:v>93</c:v>
                </c:pt>
                <c:pt idx="1189">
                  <c:v>81</c:v>
                </c:pt>
                <c:pt idx="1190">
                  <c:v>81</c:v>
                </c:pt>
                <c:pt idx="1191">
                  <c:v>68</c:v>
                </c:pt>
                <c:pt idx="1192">
                  <c:v>99</c:v>
                </c:pt>
                <c:pt idx="1193">
                  <c:v>100</c:v>
                </c:pt>
                <c:pt idx="1194">
                  <c:v>107</c:v>
                </c:pt>
                <c:pt idx="1195">
                  <c:v>93</c:v>
                </c:pt>
                <c:pt idx="1196">
                  <c:v>75</c:v>
                </c:pt>
                <c:pt idx="1197">
                  <c:v>99</c:v>
                </c:pt>
                <c:pt idx="1198">
                  <c:v>99</c:v>
                </c:pt>
                <c:pt idx="1199">
                  <c:v>90</c:v>
                </c:pt>
                <c:pt idx="1200">
                  <c:v>106</c:v>
                </c:pt>
                <c:pt idx="1201">
                  <c:v>82</c:v>
                </c:pt>
                <c:pt idx="1202">
                  <c:v>95</c:v>
                </c:pt>
                <c:pt idx="1203">
                  <c:v>90</c:v>
                </c:pt>
                <c:pt idx="1204">
                  <c:v>106</c:v>
                </c:pt>
                <c:pt idx="1205">
                  <c:v>122</c:v>
                </c:pt>
                <c:pt idx="1206">
                  <c:v>92</c:v>
                </c:pt>
                <c:pt idx="1207">
                  <c:v>91</c:v>
                </c:pt>
                <c:pt idx="1208">
                  <c:v>104</c:v>
                </c:pt>
                <c:pt idx="1209">
                  <c:v>101</c:v>
                </c:pt>
                <c:pt idx="1210">
                  <c:v>98</c:v>
                </c:pt>
                <c:pt idx="1211">
                  <c:v>101</c:v>
                </c:pt>
                <c:pt idx="1212">
                  <c:v>80</c:v>
                </c:pt>
                <c:pt idx="1213">
                  <c:v>78</c:v>
                </c:pt>
                <c:pt idx="1214">
                  <c:v>92</c:v>
                </c:pt>
                <c:pt idx="1215">
                  <c:v>99</c:v>
                </c:pt>
                <c:pt idx="1216">
                  <c:v>95</c:v>
                </c:pt>
                <c:pt idx="1217">
                  <c:v>107</c:v>
                </c:pt>
                <c:pt idx="1218">
                  <c:v>105</c:v>
                </c:pt>
                <c:pt idx="1219">
                  <c:v>106</c:v>
                </c:pt>
                <c:pt idx="1220">
                  <c:v>71</c:v>
                </c:pt>
                <c:pt idx="1221">
                  <c:v>99</c:v>
                </c:pt>
                <c:pt idx="1222">
                  <c:v>122</c:v>
                </c:pt>
                <c:pt idx="1223">
                  <c:v>90</c:v>
                </c:pt>
                <c:pt idx="1224">
                  <c:v>103</c:v>
                </c:pt>
                <c:pt idx="1225">
                  <c:v>80</c:v>
                </c:pt>
                <c:pt idx="1226">
                  <c:v>105</c:v>
                </c:pt>
                <c:pt idx="1227">
                  <c:v>91</c:v>
                </c:pt>
                <c:pt idx="1228">
                  <c:v>90</c:v>
                </c:pt>
                <c:pt idx="1229">
                  <c:v>103</c:v>
                </c:pt>
                <c:pt idx="1230">
                  <c:v>100</c:v>
                </c:pt>
                <c:pt idx="1231">
                  <c:v>103</c:v>
                </c:pt>
                <c:pt idx="1232">
                  <c:v>94</c:v>
                </c:pt>
                <c:pt idx="1233">
                  <c:v>94</c:v>
                </c:pt>
                <c:pt idx="1234">
                  <c:v>95</c:v>
                </c:pt>
                <c:pt idx="1235">
                  <c:v>87</c:v>
                </c:pt>
                <c:pt idx="1236">
                  <c:v>93</c:v>
                </c:pt>
                <c:pt idx="1237">
                  <c:v>91</c:v>
                </c:pt>
                <c:pt idx="1238">
                  <c:v>86</c:v>
                </c:pt>
                <c:pt idx="1239">
                  <c:v>87</c:v>
                </c:pt>
                <c:pt idx="1240">
                  <c:v>84</c:v>
                </c:pt>
                <c:pt idx="1241">
                  <c:v>101</c:v>
                </c:pt>
                <c:pt idx="1242">
                  <c:v>108</c:v>
                </c:pt>
                <c:pt idx="1243">
                  <c:v>76</c:v>
                </c:pt>
                <c:pt idx="1244">
                  <c:v>87</c:v>
                </c:pt>
                <c:pt idx="1245">
                  <c:v>105</c:v>
                </c:pt>
                <c:pt idx="1246">
                  <c:v>106</c:v>
                </c:pt>
                <c:pt idx="1247">
                  <c:v>100</c:v>
                </c:pt>
                <c:pt idx="1248">
                  <c:v>98</c:v>
                </c:pt>
                <c:pt idx="1249">
                  <c:v>90</c:v>
                </c:pt>
                <c:pt idx="1250">
                  <c:v>82</c:v>
                </c:pt>
                <c:pt idx="1251">
                  <c:v>100</c:v>
                </c:pt>
                <c:pt idx="1252">
                  <c:v>86</c:v>
                </c:pt>
                <c:pt idx="1253">
                  <c:v>81</c:v>
                </c:pt>
                <c:pt idx="1254">
                  <c:v>110</c:v>
                </c:pt>
                <c:pt idx="1255">
                  <c:v>108</c:v>
                </c:pt>
                <c:pt idx="1256">
                  <c:v>111</c:v>
                </c:pt>
                <c:pt idx="1257">
                  <c:v>108</c:v>
                </c:pt>
                <c:pt idx="1258">
                  <c:v>99</c:v>
                </c:pt>
                <c:pt idx="1259">
                  <c:v>73</c:v>
                </c:pt>
                <c:pt idx="1260">
                  <c:v>105</c:v>
                </c:pt>
                <c:pt idx="1261">
                  <c:v>75</c:v>
                </c:pt>
                <c:pt idx="1262">
                  <c:v>104</c:v>
                </c:pt>
                <c:pt idx="1263">
                  <c:v>85</c:v>
                </c:pt>
                <c:pt idx="1264">
                  <c:v>110</c:v>
                </c:pt>
                <c:pt idx="1265">
                  <c:v>81</c:v>
                </c:pt>
                <c:pt idx="1266">
                  <c:v>112</c:v>
                </c:pt>
                <c:pt idx="1267">
                  <c:v>78</c:v>
                </c:pt>
                <c:pt idx="1268">
                  <c:v>105</c:v>
                </c:pt>
                <c:pt idx="1269">
                  <c:v>97</c:v>
                </c:pt>
                <c:pt idx="1270">
                  <c:v>102</c:v>
                </c:pt>
                <c:pt idx="1271">
                  <c:v>94</c:v>
                </c:pt>
                <c:pt idx="1272">
                  <c:v>85</c:v>
                </c:pt>
                <c:pt idx="1273">
                  <c:v>90</c:v>
                </c:pt>
                <c:pt idx="1274">
                  <c:v>89</c:v>
                </c:pt>
                <c:pt idx="1275">
                  <c:v>96</c:v>
                </c:pt>
                <c:pt idx="1276">
                  <c:v>114</c:v>
                </c:pt>
                <c:pt idx="1277">
                  <c:v>102</c:v>
                </c:pt>
                <c:pt idx="1278">
                  <c:v>85</c:v>
                </c:pt>
                <c:pt idx="1279">
                  <c:v>74</c:v>
                </c:pt>
                <c:pt idx="1280">
                  <c:v>95</c:v>
                </c:pt>
                <c:pt idx="1281">
                  <c:v>98</c:v>
                </c:pt>
                <c:pt idx="1282">
                  <c:v>90</c:v>
                </c:pt>
                <c:pt idx="1283">
                  <c:v>88</c:v>
                </c:pt>
                <c:pt idx="1284">
                  <c:v>90</c:v>
                </c:pt>
                <c:pt idx="1285">
                  <c:v>107</c:v>
                </c:pt>
                <c:pt idx="1286">
                  <c:v>94</c:v>
                </c:pt>
                <c:pt idx="1287">
                  <c:v>100</c:v>
                </c:pt>
                <c:pt idx="1289">
                  <c:v>84</c:v>
                </c:pt>
                <c:pt idx="1290">
                  <c:v>87</c:v>
                </c:pt>
                <c:pt idx="1291">
                  <c:v>98</c:v>
                </c:pt>
                <c:pt idx="1292">
                  <c:v>94</c:v>
                </c:pt>
                <c:pt idx="1293">
                  <c:v>0</c:v>
                </c:pt>
                <c:pt idx="1294">
                  <c:v>0</c:v>
                </c:pt>
                <c:pt idx="1295">
                  <c:v>0</c:v>
                </c:pt>
                <c:pt idx="1296">
                  <c:v>0</c:v>
                </c:pt>
                <c:pt idx="1297">
                  <c:v>0</c:v>
                </c:pt>
                <c:pt idx="1298">
                  <c:v>97</c:v>
                </c:pt>
                <c:pt idx="1299">
                  <c:v>99</c:v>
                </c:pt>
                <c:pt idx="1300">
                  <c:v>87</c:v>
                </c:pt>
                <c:pt idx="1301">
                  <c:v>104</c:v>
                </c:pt>
                <c:pt idx="1302">
                  <c:v>100</c:v>
                </c:pt>
                <c:pt idx="1303">
                  <c:v>97</c:v>
                </c:pt>
                <c:pt idx="1304">
                  <c:v>94</c:v>
                </c:pt>
                <c:pt idx="1305">
                  <c:v>88</c:v>
                </c:pt>
                <c:pt idx="1306">
                  <c:v>95</c:v>
                </c:pt>
                <c:pt idx="1307">
                  <c:v>118</c:v>
                </c:pt>
                <c:pt idx="1308">
                  <c:v>93</c:v>
                </c:pt>
                <c:pt idx="1309">
                  <c:v>109</c:v>
                </c:pt>
                <c:pt idx="1312">
                  <c:v>109</c:v>
                </c:pt>
                <c:pt idx="1313">
                  <c:v>92</c:v>
                </c:pt>
                <c:pt idx="1314">
                  <c:v>98</c:v>
                </c:pt>
                <c:pt idx="1315">
                  <c:v>94</c:v>
                </c:pt>
                <c:pt idx="1316">
                  <c:v>100</c:v>
                </c:pt>
                <c:pt idx="1317">
                  <c:v>91</c:v>
                </c:pt>
                <c:pt idx="1318">
                  <c:v>89</c:v>
                </c:pt>
                <c:pt idx="1319">
                  <c:v>79</c:v>
                </c:pt>
                <c:pt idx="1320">
                  <c:v>92</c:v>
                </c:pt>
                <c:pt idx="1321">
                  <c:v>94</c:v>
                </c:pt>
                <c:pt idx="1322">
                  <c:v>86</c:v>
                </c:pt>
                <c:pt idx="1323">
                  <c:v>111</c:v>
                </c:pt>
                <c:pt idx="1324">
                  <c:v>103</c:v>
                </c:pt>
                <c:pt idx="1325">
                  <c:v>73</c:v>
                </c:pt>
                <c:pt idx="1326">
                  <c:v>116</c:v>
                </c:pt>
                <c:pt idx="1327">
                  <c:v>85</c:v>
                </c:pt>
                <c:pt idx="1328">
                  <c:v>110</c:v>
                </c:pt>
                <c:pt idx="1329">
                  <c:v>65</c:v>
                </c:pt>
                <c:pt idx="1330">
                  <c:v>63</c:v>
                </c:pt>
                <c:pt idx="1331">
                  <c:v>102</c:v>
                </c:pt>
                <c:pt idx="1333">
                  <c:v>80</c:v>
                </c:pt>
                <c:pt idx="1334">
                  <c:v>94</c:v>
                </c:pt>
                <c:pt idx="1335">
                  <c:v>107</c:v>
                </c:pt>
                <c:pt idx="1336">
                  <c:v>80</c:v>
                </c:pt>
                <c:pt idx="1337">
                  <c:v>79</c:v>
                </c:pt>
                <c:pt idx="1338">
                  <c:v>80</c:v>
                </c:pt>
                <c:pt idx="1339">
                  <c:v>90</c:v>
                </c:pt>
                <c:pt idx="1340">
                  <c:v>99</c:v>
                </c:pt>
                <c:pt idx="1341">
                  <c:v>89</c:v>
                </c:pt>
                <c:pt idx="1342">
                  <c:v>101</c:v>
                </c:pt>
                <c:pt idx="1343">
                  <c:v>83</c:v>
                </c:pt>
                <c:pt idx="1344">
                  <c:v>75</c:v>
                </c:pt>
                <c:pt idx="1345">
                  <c:v>98</c:v>
                </c:pt>
                <c:pt idx="1346">
                  <c:v>70</c:v>
                </c:pt>
                <c:pt idx="1347">
                  <c:v>90</c:v>
                </c:pt>
                <c:pt idx="1348">
                  <c:v>91</c:v>
                </c:pt>
                <c:pt idx="1349">
                  <c:v>95</c:v>
                </c:pt>
                <c:pt idx="1350">
                  <c:v>88</c:v>
                </c:pt>
                <c:pt idx="1351">
                  <c:v>96</c:v>
                </c:pt>
                <c:pt idx="1352">
                  <c:v>88</c:v>
                </c:pt>
                <c:pt idx="1353">
                  <c:v>84</c:v>
                </c:pt>
                <c:pt idx="1354">
                  <c:v>89</c:v>
                </c:pt>
                <c:pt idx="1355">
                  <c:v>96</c:v>
                </c:pt>
                <c:pt idx="1356">
                  <c:v>93</c:v>
                </c:pt>
                <c:pt idx="1357">
                  <c:v>89</c:v>
                </c:pt>
                <c:pt idx="1358">
                  <c:v>89</c:v>
                </c:pt>
                <c:pt idx="1359">
                  <c:v>102</c:v>
                </c:pt>
                <c:pt idx="1360">
                  <c:v>82</c:v>
                </c:pt>
                <c:pt idx="1361">
                  <c:v>103</c:v>
                </c:pt>
                <c:pt idx="1362">
                  <c:v>93</c:v>
                </c:pt>
                <c:pt idx="1363">
                  <c:v>90</c:v>
                </c:pt>
                <c:pt idx="1364">
                  <c:v>85</c:v>
                </c:pt>
                <c:pt idx="1365">
                  <c:v>84</c:v>
                </c:pt>
                <c:pt idx="1366">
                  <c:v>82</c:v>
                </c:pt>
                <c:pt idx="1367">
                  <c:v>90</c:v>
                </c:pt>
                <c:pt idx="1368">
                  <c:v>104</c:v>
                </c:pt>
                <c:pt idx="1369">
                  <c:v>90</c:v>
                </c:pt>
                <c:pt idx="1370">
                  <c:v>97</c:v>
                </c:pt>
                <c:pt idx="1371">
                  <c:v>96</c:v>
                </c:pt>
                <c:pt idx="1372">
                  <c:v>78</c:v>
                </c:pt>
                <c:pt idx="1373">
                  <c:v>96</c:v>
                </c:pt>
                <c:pt idx="1374">
                  <c:v>87</c:v>
                </c:pt>
                <c:pt idx="1375">
                  <c:v>99</c:v>
                </c:pt>
                <c:pt idx="1376">
                  <c:v>78</c:v>
                </c:pt>
                <c:pt idx="1377">
                  <c:v>84</c:v>
                </c:pt>
                <c:pt idx="1378">
                  <c:v>86</c:v>
                </c:pt>
                <c:pt idx="1379">
                  <c:v>79</c:v>
                </c:pt>
                <c:pt idx="1380">
                  <c:v>95</c:v>
                </c:pt>
                <c:pt idx="1381">
                  <c:v>84</c:v>
                </c:pt>
                <c:pt idx="1382">
                  <c:v>91</c:v>
                </c:pt>
                <c:pt idx="1383">
                  <c:v>97</c:v>
                </c:pt>
                <c:pt idx="1384">
                  <c:v>113</c:v>
                </c:pt>
                <c:pt idx="1385">
                  <c:v>101</c:v>
                </c:pt>
                <c:pt idx="1386">
                  <c:v>84</c:v>
                </c:pt>
                <c:pt idx="1387">
                  <c:v>93</c:v>
                </c:pt>
                <c:pt idx="1388">
                  <c:v>104</c:v>
                </c:pt>
                <c:pt idx="1389">
                  <c:v>97</c:v>
                </c:pt>
                <c:pt idx="1390">
                  <c:v>103</c:v>
                </c:pt>
                <c:pt idx="1391">
                  <c:v>109</c:v>
                </c:pt>
                <c:pt idx="1392">
                  <c:v>90</c:v>
                </c:pt>
                <c:pt idx="1393">
                  <c:v>106</c:v>
                </c:pt>
                <c:pt idx="1394">
                  <c:v>95</c:v>
                </c:pt>
                <c:pt idx="1395">
                  <c:v>103</c:v>
                </c:pt>
                <c:pt idx="1396">
                  <c:v>79</c:v>
                </c:pt>
                <c:pt idx="1397">
                  <c:v>103</c:v>
                </c:pt>
                <c:pt idx="1398">
                  <c:v>97</c:v>
                </c:pt>
                <c:pt idx="1399">
                  <c:v>71</c:v>
                </c:pt>
                <c:pt idx="1400">
                  <c:v>88</c:v>
                </c:pt>
                <c:pt idx="1401">
                  <c:v>99</c:v>
                </c:pt>
                <c:pt idx="1402">
                  <c:v>102</c:v>
                </c:pt>
                <c:pt idx="1403">
                  <c:v>92</c:v>
                </c:pt>
                <c:pt idx="1404">
                  <c:v>90</c:v>
                </c:pt>
                <c:pt idx="1405">
                  <c:v>98</c:v>
                </c:pt>
                <c:pt idx="1406">
                  <c:v>98</c:v>
                </c:pt>
                <c:pt idx="1407">
                  <c:v>97</c:v>
                </c:pt>
                <c:pt idx="1408">
                  <c:v>95</c:v>
                </c:pt>
                <c:pt idx="1409">
                  <c:v>83</c:v>
                </c:pt>
                <c:pt idx="1410">
                  <c:v>82</c:v>
                </c:pt>
                <c:pt idx="1411">
                  <c:v>88</c:v>
                </c:pt>
                <c:pt idx="1412">
                  <c:v>110</c:v>
                </c:pt>
                <c:pt idx="1413">
                  <c:v>70</c:v>
                </c:pt>
                <c:pt idx="1414">
                  <c:v>94</c:v>
                </c:pt>
                <c:pt idx="1415">
                  <c:v>105</c:v>
                </c:pt>
                <c:pt idx="1416">
                  <c:v>93</c:v>
                </c:pt>
                <c:pt idx="1417">
                  <c:v>83</c:v>
                </c:pt>
                <c:pt idx="1418">
                  <c:v>87</c:v>
                </c:pt>
                <c:pt idx="1419">
                  <c:v>85</c:v>
                </c:pt>
                <c:pt idx="1420">
                  <c:v>111</c:v>
                </c:pt>
                <c:pt idx="1421">
                  <c:v>105</c:v>
                </c:pt>
                <c:pt idx="1422">
                  <c:v>94</c:v>
                </c:pt>
                <c:pt idx="1423">
                  <c:v>90</c:v>
                </c:pt>
                <c:pt idx="1424">
                  <c:v>80</c:v>
                </c:pt>
                <c:pt idx="1425">
                  <c:v>94</c:v>
                </c:pt>
                <c:pt idx="1426">
                  <c:v>97</c:v>
                </c:pt>
                <c:pt idx="1427">
                  <c:v>90</c:v>
                </c:pt>
                <c:pt idx="1428">
                  <c:v>98</c:v>
                </c:pt>
                <c:pt idx="1429">
                  <c:v>92</c:v>
                </c:pt>
                <c:pt idx="1430">
                  <c:v>84</c:v>
                </c:pt>
                <c:pt idx="1431">
                  <c:v>98</c:v>
                </c:pt>
                <c:pt idx="1432">
                  <c:v>95</c:v>
                </c:pt>
                <c:pt idx="1433">
                  <c:v>103</c:v>
                </c:pt>
                <c:pt idx="1434">
                  <c:v>74</c:v>
                </c:pt>
                <c:pt idx="1435">
                  <c:v>95</c:v>
                </c:pt>
                <c:pt idx="1436">
                  <c:v>124</c:v>
                </c:pt>
                <c:pt idx="1437">
                  <c:v>99</c:v>
                </c:pt>
                <c:pt idx="1438">
                  <c:v>102</c:v>
                </c:pt>
                <c:pt idx="1439">
                  <c:v>114</c:v>
                </c:pt>
                <c:pt idx="1440">
                  <c:v>108</c:v>
                </c:pt>
                <c:pt idx="1441">
                  <c:v>81</c:v>
                </c:pt>
                <c:pt idx="1442">
                  <c:v>93</c:v>
                </c:pt>
                <c:pt idx="1443">
                  <c:v>97</c:v>
                </c:pt>
                <c:pt idx="1444">
                  <c:v>90</c:v>
                </c:pt>
                <c:pt idx="1445">
                  <c:v>108</c:v>
                </c:pt>
                <c:pt idx="1446">
                  <c:v>82</c:v>
                </c:pt>
                <c:pt idx="1447">
                  <c:v>80</c:v>
                </c:pt>
                <c:pt idx="1448">
                  <c:v>98</c:v>
                </c:pt>
                <c:pt idx="1453">
                  <c:v>89</c:v>
                </c:pt>
                <c:pt idx="1454">
                  <c:v>92</c:v>
                </c:pt>
                <c:pt idx="1456">
                  <c:v>91</c:v>
                </c:pt>
                <c:pt idx="1457">
                  <c:v>89</c:v>
                </c:pt>
                <c:pt idx="1458">
                  <c:v>97</c:v>
                </c:pt>
                <c:pt idx="1459">
                  <c:v>95</c:v>
                </c:pt>
                <c:pt idx="1460">
                  <c:v>94</c:v>
                </c:pt>
                <c:pt idx="1461">
                  <c:v>97</c:v>
                </c:pt>
                <c:pt idx="1462">
                  <c:v>113</c:v>
                </c:pt>
                <c:pt idx="1463">
                  <c:v>96</c:v>
                </c:pt>
                <c:pt idx="1464">
                  <c:v>103</c:v>
                </c:pt>
                <c:pt idx="1465">
                  <c:v>77</c:v>
                </c:pt>
                <c:pt idx="1466">
                  <c:v>85</c:v>
                </c:pt>
                <c:pt idx="1467">
                  <c:v>100</c:v>
                </c:pt>
                <c:pt idx="1468">
                  <c:v>98</c:v>
                </c:pt>
                <c:pt idx="1469">
                  <c:v>87</c:v>
                </c:pt>
                <c:pt idx="1470">
                  <c:v>99</c:v>
                </c:pt>
                <c:pt idx="1471">
                  <c:v>105</c:v>
                </c:pt>
                <c:pt idx="1472">
                  <c:v>94</c:v>
                </c:pt>
                <c:pt idx="1473">
                  <c:v>90</c:v>
                </c:pt>
                <c:pt idx="1474">
                  <c:v>107</c:v>
                </c:pt>
                <c:pt idx="1475">
                  <c:v>106</c:v>
                </c:pt>
                <c:pt idx="1476">
                  <c:v>108</c:v>
                </c:pt>
                <c:pt idx="1477">
                  <c:v>94</c:v>
                </c:pt>
                <c:pt idx="1478">
                  <c:v>91</c:v>
                </c:pt>
                <c:pt idx="1479">
                  <c:v>89</c:v>
                </c:pt>
                <c:pt idx="1480">
                  <c:v>109</c:v>
                </c:pt>
                <c:pt idx="1481">
                  <c:v>79</c:v>
                </c:pt>
                <c:pt idx="1482">
                  <c:v>101</c:v>
                </c:pt>
                <c:pt idx="1483">
                  <c:v>86</c:v>
                </c:pt>
                <c:pt idx="1484">
                  <c:v>99</c:v>
                </c:pt>
                <c:pt idx="1485">
                  <c:v>85</c:v>
                </c:pt>
                <c:pt idx="1486">
                  <c:v>99</c:v>
                </c:pt>
                <c:pt idx="1487">
                  <c:v>86</c:v>
                </c:pt>
                <c:pt idx="1488">
                  <c:v>82</c:v>
                </c:pt>
                <c:pt idx="1489">
                  <c:v>88</c:v>
                </c:pt>
                <c:pt idx="1490">
                  <c:v>88</c:v>
                </c:pt>
                <c:pt idx="1491">
                  <c:v>90</c:v>
                </c:pt>
                <c:pt idx="1492">
                  <c:v>80</c:v>
                </c:pt>
                <c:pt idx="1493">
                  <c:v>74</c:v>
                </c:pt>
                <c:pt idx="1494">
                  <c:v>88</c:v>
                </c:pt>
                <c:pt idx="1495">
                  <c:v>95</c:v>
                </c:pt>
                <c:pt idx="1496">
                  <c:v>85</c:v>
                </c:pt>
                <c:pt idx="1497">
                  <c:v>80</c:v>
                </c:pt>
                <c:pt idx="1498">
                  <c:v>78</c:v>
                </c:pt>
                <c:pt idx="1499">
                  <c:v>79</c:v>
                </c:pt>
                <c:pt idx="1500">
                  <c:v>102</c:v>
                </c:pt>
                <c:pt idx="1501">
                  <c:v>82</c:v>
                </c:pt>
                <c:pt idx="1502">
                  <c:v>84</c:v>
                </c:pt>
                <c:pt idx="1503">
                  <c:v>92</c:v>
                </c:pt>
                <c:pt idx="1504">
                  <c:v>79</c:v>
                </c:pt>
                <c:pt idx="1505">
                  <c:v>98</c:v>
                </c:pt>
                <c:pt idx="1506">
                  <c:v>100</c:v>
                </c:pt>
                <c:pt idx="1507">
                  <c:v>83</c:v>
                </c:pt>
                <c:pt idx="1508">
                  <c:v>79</c:v>
                </c:pt>
                <c:pt idx="1509">
                  <c:v>82</c:v>
                </c:pt>
                <c:pt idx="1510">
                  <c:v>73</c:v>
                </c:pt>
                <c:pt idx="1511">
                  <c:v>84</c:v>
                </c:pt>
                <c:pt idx="1512">
                  <c:v>63</c:v>
                </c:pt>
                <c:pt idx="1513">
                  <c:v>80</c:v>
                </c:pt>
                <c:pt idx="1515">
                  <c:v>82</c:v>
                </c:pt>
                <c:pt idx="1516">
                  <c:v>91</c:v>
                </c:pt>
                <c:pt idx="1517">
                  <c:v>97</c:v>
                </c:pt>
                <c:pt idx="1518">
                  <c:v>94</c:v>
                </c:pt>
                <c:pt idx="1519">
                  <c:v>90</c:v>
                </c:pt>
                <c:pt idx="1520">
                  <c:v>91</c:v>
                </c:pt>
                <c:pt idx="1521">
                  <c:v>81</c:v>
                </c:pt>
                <c:pt idx="1522">
                  <c:v>95</c:v>
                </c:pt>
                <c:pt idx="1523">
                  <c:v>85</c:v>
                </c:pt>
                <c:pt idx="1524">
                  <c:v>96</c:v>
                </c:pt>
                <c:pt idx="1525">
                  <c:v>104</c:v>
                </c:pt>
                <c:pt idx="1526">
                  <c:v>107</c:v>
                </c:pt>
                <c:pt idx="1527">
                  <c:v>123</c:v>
                </c:pt>
                <c:pt idx="1528">
                  <c:v>105</c:v>
                </c:pt>
                <c:pt idx="1529">
                  <c:v>144</c:v>
                </c:pt>
                <c:pt idx="1530">
                  <c:v>0</c:v>
                </c:pt>
                <c:pt idx="1531">
                  <c:v>0</c:v>
                </c:pt>
                <c:pt idx="1532">
                  <c:v>0</c:v>
                </c:pt>
                <c:pt idx="1533">
                  <c:v>0</c:v>
                </c:pt>
                <c:pt idx="1534">
                  <c:v>448</c:v>
                </c:pt>
                <c:pt idx="1535">
                  <c:v>1200</c:v>
                </c:pt>
                <c:pt idx="1536">
                  <c:v>1632</c:v>
                </c:pt>
                <c:pt idx="1537">
                  <c:v>2048</c:v>
                </c:pt>
              </c:numCache>
            </c:numRef>
          </c:val>
        </c:ser>
        <c:marker val="1"/>
        <c:axId val="52501888"/>
        <c:axId val="52507776"/>
      </c:lineChart>
      <c:catAx>
        <c:axId val="52501888"/>
        <c:scaling>
          <c:orientation val="minMax"/>
        </c:scaling>
        <c:axPos val="b"/>
        <c:tickLblPos val="nextTo"/>
        <c:crossAx val="52507776"/>
        <c:crosses val="autoZero"/>
        <c:auto val="1"/>
        <c:lblAlgn val="ctr"/>
        <c:lblOffset val="100"/>
      </c:catAx>
      <c:valAx>
        <c:axId val="52507776"/>
        <c:scaling>
          <c:logBase val="10"/>
          <c:orientation val="minMax"/>
        </c:scaling>
        <c:axPos val="l"/>
        <c:majorGridlines/>
        <c:numFmt formatCode="General" sourceLinked="1"/>
        <c:tickLblPos val="nextTo"/>
        <c:crossAx val="52501888"/>
        <c:crosses val="autoZero"/>
        <c:crossBetween val="between"/>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Aug 20 - Aug </a:t>
            </a:r>
            <a:r>
              <a:rPr lang="en-US" dirty="0" smtClean="0"/>
              <a:t>31 MASSCR</a:t>
            </a:r>
            <a:endParaRPr lang="en-US" dirty="0"/>
          </a:p>
          <a:p>
            <a:pPr>
              <a:defRPr/>
            </a:pPr>
            <a:r>
              <a:rPr lang="en-US" baseline="30000" dirty="0"/>
              <a:t>40</a:t>
            </a:r>
            <a:r>
              <a:rPr lang="en-US" dirty="0"/>
              <a:t>Ar</a:t>
            </a:r>
          </a:p>
        </c:rich>
      </c:tx>
      <c:layout/>
    </c:title>
    <c:plotArea>
      <c:layout/>
      <c:lineChart>
        <c:grouping val="standard"/>
        <c:ser>
          <c:idx val="0"/>
          <c:order val="0"/>
          <c:val>
            <c:numRef>
              <c:f>'F04 CR'!$AQM$3:$AQM$1540</c:f>
              <c:numCache>
                <c:formatCode>General</c:formatCode>
                <c:ptCount val="1538"/>
                <c:pt idx="0">
                  <c:v>392</c:v>
                </c:pt>
                <c:pt idx="1">
                  <c:v>560</c:v>
                </c:pt>
                <c:pt idx="2">
                  <c:v>632</c:v>
                </c:pt>
                <c:pt idx="3">
                  <c:v>680</c:v>
                </c:pt>
                <c:pt idx="4">
                  <c:v>680</c:v>
                </c:pt>
                <c:pt idx="5">
                  <c:v>696</c:v>
                </c:pt>
                <c:pt idx="6">
                  <c:v>712</c:v>
                </c:pt>
                <c:pt idx="7">
                  <c:v>712</c:v>
                </c:pt>
                <c:pt idx="8">
                  <c:v>712</c:v>
                </c:pt>
                <c:pt idx="9">
                  <c:v>728</c:v>
                </c:pt>
                <c:pt idx="10">
                  <c:v>728</c:v>
                </c:pt>
                <c:pt idx="11">
                  <c:v>736</c:v>
                </c:pt>
                <c:pt idx="12">
                  <c:v>736</c:v>
                </c:pt>
                <c:pt idx="13">
                  <c:v>728</c:v>
                </c:pt>
                <c:pt idx="14">
                  <c:v>728</c:v>
                </c:pt>
                <c:pt idx="15">
                  <c:v>728</c:v>
                </c:pt>
                <c:pt idx="16">
                  <c:v>736</c:v>
                </c:pt>
                <c:pt idx="17">
                  <c:v>728</c:v>
                </c:pt>
                <c:pt idx="18">
                  <c:v>736</c:v>
                </c:pt>
                <c:pt idx="19">
                  <c:v>720</c:v>
                </c:pt>
                <c:pt idx="20">
                  <c:v>712</c:v>
                </c:pt>
                <c:pt idx="21">
                  <c:v>704</c:v>
                </c:pt>
                <c:pt idx="22">
                  <c:v>736</c:v>
                </c:pt>
                <c:pt idx="23">
                  <c:v>736</c:v>
                </c:pt>
                <c:pt idx="24">
                  <c:v>712</c:v>
                </c:pt>
                <c:pt idx="25">
                  <c:v>712</c:v>
                </c:pt>
                <c:pt idx="26">
                  <c:v>728</c:v>
                </c:pt>
                <c:pt idx="27">
                  <c:v>704</c:v>
                </c:pt>
                <c:pt idx="28">
                  <c:v>688</c:v>
                </c:pt>
                <c:pt idx="29">
                  <c:v>688</c:v>
                </c:pt>
                <c:pt idx="30">
                  <c:v>672</c:v>
                </c:pt>
                <c:pt idx="31">
                  <c:v>672</c:v>
                </c:pt>
                <c:pt idx="32">
                  <c:v>672</c:v>
                </c:pt>
                <c:pt idx="33">
                  <c:v>672</c:v>
                </c:pt>
                <c:pt idx="34">
                  <c:v>688</c:v>
                </c:pt>
                <c:pt idx="35">
                  <c:v>656</c:v>
                </c:pt>
                <c:pt idx="36">
                  <c:v>648</c:v>
                </c:pt>
                <c:pt idx="37">
                  <c:v>672</c:v>
                </c:pt>
                <c:pt idx="38">
                  <c:v>664</c:v>
                </c:pt>
                <c:pt idx="39">
                  <c:v>648</c:v>
                </c:pt>
                <c:pt idx="40">
                  <c:v>616</c:v>
                </c:pt>
                <c:pt idx="41">
                  <c:v>656</c:v>
                </c:pt>
                <c:pt idx="42">
                  <c:v>640</c:v>
                </c:pt>
                <c:pt idx="43">
                  <c:v>632</c:v>
                </c:pt>
                <c:pt idx="44">
                  <c:v>600</c:v>
                </c:pt>
                <c:pt idx="45">
                  <c:v>632</c:v>
                </c:pt>
                <c:pt idx="46">
                  <c:v>584</c:v>
                </c:pt>
                <c:pt idx="47">
                  <c:v>608</c:v>
                </c:pt>
                <c:pt idx="48">
                  <c:v>584</c:v>
                </c:pt>
                <c:pt idx="49">
                  <c:v>584</c:v>
                </c:pt>
                <c:pt idx="50">
                  <c:v>600</c:v>
                </c:pt>
                <c:pt idx="51">
                  <c:v>576</c:v>
                </c:pt>
                <c:pt idx="52">
                  <c:v>592</c:v>
                </c:pt>
                <c:pt idx="53">
                  <c:v>536</c:v>
                </c:pt>
                <c:pt idx="54">
                  <c:v>592</c:v>
                </c:pt>
                <c:pt idx="55">
                  <c:v>568</c:v>
                </c:pt>
                <c:pt idx="56">
                  <c:v>568</c:v>
                </c:pt>
                <c:pt idx="57">
                  <c:v>576</c:v>
                </c:pt>
                <c:pt idx="58">
                  <c:v>568</c:v>
                </c:pt>
                <c:pt idx="59">
                  <c:v>528</c:v>
                </c:pt>
                <c:pt idx="60">
                  <c:v>536</c:v>
                </c:pt>
                <c:pt idx="61">
                  <c:v>536</c:v>
                </c:pt>
                <c:pt idx="62">
                  <c:v>552</c:v>
                </c:pt>
                <c:pt idx="63">
                  <c:v>528</c:v>
                </c:pt>
                <c:pt idx="64">
                  <c:v>544</c:v>
                </c:pt>
                <c:pt idx="65">
                  <c:v>520</c:v>
                </c:pt>
                <c:pt idx="66">
                  <c:v>484</c:v>
                </c:pt>
                <c:pt idx="67">
                  <c:v>512</c:v>
                </c:pt>
                <c:pt idx="68">
                  <c:v>480</c:v>
                </c:pt>
                <c:pt idx="69">
                  <c:v>500</c:v>
                </c:pt>
                <c:pt idx="70">
                  <c:v>520</c:v>
                </c:pt>
                <c:pt idx="71">
                  <c:v>520</c:v>
                </c:pt>
                <c:pt idx="72">
                  <c:v>484</c:v>
                </c:pt>
                <c:pt idx="73">
                  <c:v>496</c:v>
                </c:pt>
                <c:pt idx="74">
                  <c:v>476</c:v>
                </c:pt>
                <c:pt idx="75">
                  <c:v>480</c:v>
                </c:pt>
                <c:pt idx="76">
                  <c:v>488</c:v>
                </c:pt>
                <c:pt idx="77">
                  <c:v>460</c:v>
                </c:pt>
                <c:pt idx="78">
                  <c:v>508</c:v>
                </c:pt>
                <c:pt idx="79">
                  <c:v>508</c:v>
                </c:pt>
                <c:pt idx="80">
                  <c:v>428</c:v>
                </c:pt>
                <c:pt idx="81">
                  <c:v>464</c:v>
                </c:pt>
                <c:pt idx="82">
                  <c:v>424</c:v>
                </c:pt>
                <c:pt idx="83">
                  <c:v>392</c:v>
                </c:pt>
                <c:pt idx="84">
                  <c:v>444</c:v>
                </c:pt>
                <c:pt idx="85">
                  <c:v>400</c:v>
                </c:pt>
                <c:pt idx="86">
                  <c:v>412</c:v>
                </c:pt>
                <c:pt idx="87">
                  <c:v>484</c:v>
                </c:pt>
                <c:pt idx="88">
                  <c:v>400</c:v>
                </c:pt>
                <c:pt idx="89">
                  <c:v>408</c:v>
                </c:pt>
                <c:pt idx="90">
                  <c:v>344</c:v>
                </c:pt>
                <c:pt idx="91">
                  <c:v>380</c:v>
                </c:pt>
                <c:pt idx="92">
                  <c:v>404</c:v>
                </c:pt>
                <c:pt idx="93">
                  <c:v>368</c:v>
                </c:pt>
                <c:pt idx="94">
                  <c:v>404</c:v>
                </c:pt>
                <c:pt idx="95">
                  <c:v>396</c:v>
                </c:pt>
                <c:pt idx="96">
                  <c:v>372</c:v>
                </c:pt>
                <c:pt idx="97">
                  <c:v>368</c:v>
                </c:pt>
                <c:pt idx="98">
                  <c:v>392</c:v>
                </c:pt>
                <c:pt idx="99">
                  <c:v>360</c:v>
                </c:pt>
                <c:pt idx="100">
                  <c:v>340</c:v>
                </c:pt>
                <c:pt idx="101">
                  <c:v>352</c:v>
                </c:pt>
                <c:pt idx="102">
                  <c:v>336</c:v>
                </c:pt>
                <c:pt idx="103">
                  <c:v>332</c:v>
                </c:pt>
                <c:pt idx="104">
                  <c:v>312</c:v>
                </c:pt>
                <c:pt idx="105">
                  <c:v>272</c:v>
                </c:pt>
                <c:pt idx="106">
                  <c:v>284</c:v>
                </c:pt>
                <c:pt idx="107">
                  <c:v>308</c:v>
                </c:pt>
                <c:pt idx="108">
                  <c:v>316</c:v>
                </c:pt>
                <c:pt idx="109">
                  <c:v>292</c:v>
                </c:pt>
                <c:pt idx="110">
                  <c:v>316</c:v>
                </c:pt>
                <c:pt idx="111">
                  <c:v>260</c:v>
                </c:pt>
                <c:pt idx="112">
                  <c:v>304</c:v>
                </c:pt>
                <c:pt idx="113">
                  <c:v>328</c:v>
                </c:pt>
                <c:pt idx="114">
                  <c:v>316</c:v>
                </c:pt>
                <c:pt idx="115">
                  <c:v>312</c:v>
                </c:pt>
                <c:pt idx="116">
                  <c:v>296</c:v>
                </c:pt>
                <c:pt idx="117">
                  <c:v>296</c:v>
                </c:pt>
                <c:pt idx="118">
                  <c:v>312</c:v>
                </c:pt>
                <c:pt idx="119">
                  <c:v>264</c:v>
                </c:pt>
                <c:pt idx="120">
                  <c:v>312</c:v>
                </c:pt>
                <c:pt idx="121">
                  <c:v>252</c:v>
                </c:pt>
                <c:pt idx="122">
                  <c:v>272</c:v>
                </c:pt>
                <c:pt idx="123">
                  <c:v>268</c:v>
                </c:pt>
                <c:pt idx="124">
                  <c:v>300</c:v>
                </c:pt>
                <c:pt idx="125">
                  <c:v>260</c:v>
                </c:pt>
                <c:pt idx="126">
                  <c:v>220</c:v>
                </c:pt>
                <c:pt idx="127">
                  <c:v>212</c:v>
                </c:pt>
                <c:pt idx="128">
                  <c:v>280</c:v>
                </c:pt>
                <c:pt idx="129">
                  <c:v>218</c:v>
                </c:pt>
                <c:pt idx="130">
                  <c:v>260</c:v>
                </c:pt>
                <c:pt idx="131">
                  <c:v>242</c:v>
                </c:pt>
                <c:pt idx="132">
                  <c:v>260</c:v>
                </c:pt>
                <c:pt idx="133">
                  <c:v>212</c:v>
                </c:pt>
                <c:pt idx="134">
                  <c:v>230</c:v>
                </c:pt>
                <c:pt idx="135">
                  <c:v>232</c:v>
                </c:pt>
                <c:pt idx="136">
                  <c:v>268</c:v>
                </c:pt>
                <c:pt idx="137">
                  <c:v>272</c:v>
                </c:pt>
                <c:pt idx="138">
                  <c:v>256</c:v>
                </c:pt>
                <c:pt idx="139">
                  <c:v>216</c:v>
                </c:pt>
                <c:pt idx="140">
                  <c:v>222</c:v>
                </c:pt>
                <c:pt idx="141">
                  <c:v>248</c:v>
                </c:pt>
                <c:pt idx="142">
                  <c:v>204</c:v>
                </c:pt>
                <c:pt idx="143">
                  <c:v>224</c:v>
                </c:pt>
                <c:pt idx="144">
                  <c:v>244</c:v>
                </c:pt>
                <c:pt idx="145">
                  <c:v>212</c:v>
                </c:pt>
                <c:pt idx="146">
                  <c:v>168</c:v>
                </c:pt>
                <c:pt idx="147">
                  <c:v>178</c:v>
                </c:pt>
                <c:pt idx="148">
                  <c:v>240</c:v>
                </c:pt>
                <c:pt idx="149">
                  <c:v>190</c:v>
                </c:pt>
                <c:pt idx="150">
                  <c:v>228</c:v>
                </c:pt>
                <c:pt idx="151">
                  <c:v>216</c:v>
                </c:pt>
                <c:pt idx="152">
                  <c:v>222</c:v>
                </c:pt>
                <c:pt idx="153">
                  <c:v>230</c:v>
                </c:pt>
                <c:pt idx="154">
                  <c:v>168</c:v>
                </c:pt>
                <c:pt idx="155">
                  <c:v>180</c:v>
                </c:pt>
                <c:pt idx="156">
                  <c:v>196</c:v>
                </c:pt>
                <c:pt idx="157">
                  <c:v>162</c:v>
                </c:pt>
                <c:pt idx="158">
                  <c:v>198</c:v>
                </c:pt>
                <c:pt idx="159">
                  <c:v>206</c:v>
                </c:pt>
                <c:pt idx="160">
                  <c:v>168</c:v>
                </c:pt>
                <c:pt idx="161">
                  <c:v>174</c:v>
                </c:pt>
                <c:pt idx="163">
                  <c:v>200</c:v>
                </c:pt>
                <c:pt idx="164">
                  <c:v>190</c:v>
                </c:pt>
                <c:pt idx="165">
                  <c:v>162</c:v>
                </c:pt>
                <c:pt idx="166">
                  <c:v>196</c:v>
                </c:pt>
                <c:pt idx="167">
                  <c:v>206</c:v>
                </c:pt>
                <c:pt idx="168">
                  <c:v>148</c:v>
                </c:pt>
                <c:pt idx="169">
                  <c:v>172</c:v>
                </c:pt>
                <c:pt idx="170">
                  <c:v>188</c:v>
                </c:pt>
                <c:pt idx="171">
                  <c:v>178</c:v>
                </c:pt>
                <c:pt idx="172">
                  <c:v>180</c:v>
                </c:pt>
                <c:pt idx="173">
                  <c:v>158</c:v>
                </c:pt>
                <c:pt idx="174">
                  <c:v>178</c:v>
                </c:pt>
                <c:pt idx="175">
                  <c:v>176</c:v>
                </c:pt>
                <c:pt idx="176">
                  <c:v>158</c:v>
                </c:pt>
                <c:pt idx="177">
                  <c:v>166</c:v>
                </c:pt>
                <c:pt idx="178">
                  <c:v>164</c:v>
                </c:pt>
                <c:pt idx="179">
                  <c:v>208</c:v>
                </c:pt>
                <c:pt idx="180">
                  <c:v>184</c:v>
                </c:pt>
                <c:pt idx="181">
                  <c:v>178</c:v>
                </c:pt>
                <c:pt idx="183">
                  <c:v>146</c:v>
                </c:pt>
                <c:pt idx="184">
                  <c:v>154</c:v>
                </c:pt>
                <c:pt idx="185">
                  <c:v>128</c:v>
                </c:pt>
                <c:pt idx="186">
                  <c:v>178</c:v>
                </c:pt>
                <c:pt idx="187">
                  <c:v>140</c:v>
                </c:pt>
                <c:pt idx="188">
                  <c:v>146</c:v>
                </c:pt>
                <c:pt idx="189">
                  <c:v>154</c:v>
                </c:pt>
                <c:pt idx="190">
                  <c:v>166</c:v>
                </c:pt>
                <c:pt idx="191">
                  <c:v>148</c:v>
                </c:pt>
                <c:pt idx="192">
                  <c:v>140</c:v>
                </c:pt>
                <c:pt idx="193">
                  <c:v>158</c:v>
                </c:pt>
                <c:pt idx="194">
                  <c:v>144</c:v>
                </c:pt>
                <c:pt idx="195">
                  <c:v>152</c:v>
                </c:pt>
                <c:pt idx="196">
                  <c:v>160</c:v>
                </c:pt>
                <c:pt idx="197">
                  <c:v>162</c:v>
                </c:pt>
                <c:pt idx="198">
                  <c:v>158</c:v>
                </c:pt>
                <c:pt idx="199">
                  <c:v>172</c:v>
                </c:pt>
                <c:pt idx="200">
                  <c:v>152</c:v>
                </c:pt>
                <c:pt idx="201">
                  <c:v>152</c:v>
                </c:pt>
                <c:pt idx="202">
                  <c:v>136</c:v>
                </c:pt>
                <c:pt idx="203">
                  <c:v>156</c:v>
                </c:pt>
                <c:pt idx="204">
                  <c:v>170</c:v>
                </c:pt>
                <c:pt idx="205">
                  <c:v>166</c:v>
                </c:pt>
                <c:pt idx="206">
                  <c:v>160</c:v>
                </c:pt>
                <c:pt idx="207">
                  <c:v>138</c:v>
                </c:pt>
                <c:pt idx="208">
                  <c:v>162</c:v>
                </c:pt>
                <c:pt idx="210">
                  <c:v>148</c:v>
                </c:pt>
                <c:pt idx="212">
                  <c:v>160</c:v>
                </c:pt>
                <c:pt idx="213">
                  <c:v>174</c:v>
                </c:pt>
                <c:pt idx="214">
                  <c:v>166</c:v>
                </c:pt>
                <c:pt idx="215">
                  <c:v>152</c:v>
                </c:pt>
                <c:pt idx="216">
                  <c:v>154</c:v>
                </c:pt>
                <c:pt idx="217">
                  <c:v>142</c:v>
                </c:pt>
                <c:pt idx="218">
                  <c:v>127</c:v>
                </c:pt>
                <c:pt idx="219">
                  <c:v>140</c:v>
                </c:pt>
                <c:pt idx="220">
                  <c:v>150</c:v>
                </c:pt>
                <c:pt idx="221">
                  <c:v>148</c:v>
                </c:pt>
                <c:pt idx="222">
                  <c:v>152</c:v>
                </c:pt>
                <c:pt idx="223">
                  <c:v>142</c:v>
                </c:pt>
                <c:pt idx="224">
                  <c:v>136</c:v>
                </c:pt>
                <c:pt idx="225">
                  <c:v>144</c:v>
                </c:pt>
                <c:pt idx="226">
                  <c:v>140</c:v>
                </c:pt>
                <c:pt idx="227">
                  <c:v>127</c:v>
                </c:pt>
                <c:pt idx="228">
                  <c:v>140</c:v>
                </c:pt>
                <c:pt idx="229">
                  <c:v>150</c:v>
                </c:pt>
                <c:pt idx="230">
                  <c:v>142</c:v>
                </c:pt>
                <c:pt idx="231">
                  <c:v>138</c:v>
                </c:pt>
                <c:pt idx="232">
                  <c:v>148</c:v>
                </c:pt>
                <c:pt idx="233">
                  <c:v>136</c:v>
                </c:pt>
                <c:pt idx="234">
                  <c:v>144</c:v>
                </c:pt>
                <c:pt idx="235">
                  <c:v>138</c:v>
                </c:pt>
                <c:pt idx="236">
                  <c:v>138</c:v>
                </c:pt>
                <c:pt idx="237">
                  <c:v>140</c:v>
                </c:pt>
                <c:pt idx="238">
                  <c:v>132</c:v>
                </c:pt>
                <c:pt idx="239">
                  <c:v>146</c:v>
                </c:pt>
                <c:pt idx="240">
                  <c:v>113</c:v>
                </c:pt>
                <c:pt idx="241">
                  <c:v>128</c:v>
                </c:pt>
                <c:pt idx="242">
                  <c:v>164</c:v>
                </c:pt>
                <c:pt idx="243">
                  <c:v>144</c:v>
                </c:pt>
                <c:pt idx="244">
                  <c:v>128</c:v>
                </c:pt>
                <c:pt idx="245">
                  <c:v>123</c:v>
                </c:pt>
                <c:pt idx="246">
                  <c:v>142</c:v>
                </c:pt>
                <c:pt idx="247">
                  <c:v>128</c:v>
                </c:pt>
                <c:pt idx="248">
                  <c:v>125</c:v>
                </c:pt>
                <c:pt idx="249">
                  <c:v>138</c:v>
                </c:pt>
                <c:pt idx="250">
                  <c:v>136</c:v>
                </c:pt>
                <c:pt idx="251">
                  <c:v>115</c:v>
                </c:pt>
                <c:pt idx="252">
                  <c:v>142</c:v>
                </c:pt>
                <c:pt idx="253">
                  <c:v>134</c:v>
                </c:pt>
                <c:pt idx="254">
                  <c:v>142</c:v>
                </c:pt>
                <c:pt idx="255">
                  <c:v>128</c:v>
                </c:pt>
                <c:pt idx="256">
                  <c:v>154</c:v>
                </c:pt>
                <c:pt idx="257">
                  <c:v>150</c:v>
                </c:pt>
                <c:pt idx="258">
                  <c:v>128</c:v>
                </c:pt>
                <c:pt idx="259">
                  <c:v>138</c:v>
                </c:pt>
                <c:pt idx="260">
                  <c:v>148</c:v>
                </c:pt>
                <c:pt idx="261">
                  <c:v>146</c:v>
                </c:pt>
                <c:pt idx="262">
                  <c:v>126</c:v>
                </c:pt>
                <c:pt idx="263">
                  <c:v>142</c:v>
                </c:pt>
                <c:pt idx="264">
                  <c:v>152</c:v>
                </c:pt>
                <c:pt idx="265">
                  <c:v>132</c:v>
                </c:pt>
                <c:pt idx="266">
                  <c:v>148</c:v>
                </c:pt>
                <c:pt idx="267">
                  <c:v>166</c:v>
                </c:pt>
                <c:pt idx="268">
                  <c:v>130</c:v>
                </c:pt>
                <c:pt idx="269">
                  <c:v>140</c:v>
                </c:pt>
                <c:pt idx="270">
                  <c:v>138</c:v>
                </c:pt>
                <c:pt idx="271">
                  <c:v>154</c:v>
                </c:pt>
                <c:pt idx="272">
                  <c:v>152</c:v>
                </c:pt>
                <c:pt idx="273">
                  <c:v>128</c:v>
                </c:pt>
                <c:pt idx="274">
                  <c:v>136</c:v>
                </c:pt>
                <c:pt idx="275">
                  <c:v>144</c:v>
                </c:pt>
                <c:pt idx="276">
                  <c:v>132</c:v>
                </c:pt>
                <c:pt idx="277">
                  <c:v>132</c:v>
                </c:pt>
                <c:pt idx="278">
                  <c:v>118</c:v>
                </c:pt>
                <c:pt idx="279">
                  <c:v>146</c:v>
                </c:pt>
                <c:pt idx="280">
                  <c:v>116</c:v>
                </c:pt>
                <c:pt idx="281">
                  <c:v>130</c:v>
                </c:pt>
                <c:pt idx="282">
                  <c:v>138</c:v>
                </c:pt>
                <c:pt idx="283">
                  <c:v>148</c:v>
                </c:pt>
                <c:pt idx="284">
                  <c:v>140</c:v>
                </c:pt>
                <c:pt idx="285">
                  <c:v>132</c:v>
                </c:pt>
                <c:pt idx="286">
                  <c:v>134</c:v>
                </c:pt>
                <c:pt idx="287">
                  <c:v>166</c:v>
                </c:pt>
                <c:pt idx="288">
                  <c:v>144</c:v>
                </c:pt>
                <c:pt idx="289">
                  <c:v>146</c:v>
                </c:pt>
                <c:pt idx="290">
                  <c:v>146</c:v>
                </c:pt>
                <c:pt idx="291">
                  <c:v>138</c:v>
                </c:pt>
                <c:pt idx="292">
                  <c:v>140</c:v>
                </c:pt>
                <c:pt idx="293">
                  <c:v>134</c:v>
                </c:pt>
                <c:pt idx="294">
                  <c:v>158</c:v>
                </c:pt>
                <c:pt idx="295">
                  <c:v>121</c:v>
                </c:pt>
                <c:pt idx="296">
                  <c:v>134</c:v>
                </c:pt>
                <c:pt idx="297">
                  <c:v>138</c:v>
                </c:pt>
                <c:pt idx="298">
                  <c:v>128</c:v>
                </c:pt>
                <c:pt idx="299">
                  <c:v>152</c:v>
                </c:pt>
                <c:pt idx="300">
                  <c:v>144</c:v>
                </c:pt>
                <c:pt idx="301">
                  <c:v>115</c:v>
                </c:pt>
                <c:pt idx="302">
                  <c:v>142</c:v>
                </c:pt>
                <c:pt idx="303">
                  <c:v>136</c:v>
                </c:pt>
                <c:pt idx="304">
                  <c:v>152</c:v>
                </c:pt>
                <c:pt idx="305">
                  <c:v>142</c:v>
                </c:pt>
                <c:pt idx="306">
                  <c:v>136</c:v>
                </c:pt>
                <c:pt idx="307">
                  <c:v>154</c:v>
                </c:pt>
                <c:pt idx="308">
                  <c:v>124</c:v>
                </c:pt>
                <c:pt idx="309">
                  <c:v>148</c:v>
                </c:pt>
                <c:pt idx="310">
                  <c:v>144</c:v>
                </c:pt>
                <c:pt idx="311">
                  <c:v>146</c:v>
                </c:pt>
                <c:pt idx="312">
                  <c:v>160</c:v>
                </c:pt>
                <c:pt idx="313">
                  <c:v>136</c:v>
                </c:pt>
                <c:pt idx="314">
                  <c:v>134</c:v>
                </c:pt>
                <c:pt idx="315">
                  <c:v>158</c:v>
                </c:pt>
                <c:pt idx="316">
                  <c:v>124</c:v>
                </c:pt>
                <c:pt idx="317">
                  <c:v>127</c:v>
                </c:pt>
                <c:pt idx="318">
                  <c:v>144</c:v>
                </c:pt>
                <c:pt idx="319">
                  <c:v>126</c:v>
                </c:pt>
                <c:pt idx="320">
                  <c:v>154</c:v>
                </c:pt>
                <c:pt idx="321">
                  <c:v>132</c:v>
                </c:pt>
                <c:pt idx="322">
                  <c:v>148</c:v>
                </c:pt>
                <c:pt idx="323">
                  <c:v>144</c:v>
                </c:pt>
                <c:pt idx="324">
                  <c:v>144</c:v>
                </c:pt>
                <c:pt idx="325">
                  <c:v>150</c:v>
                </c:pt>
                <c:pt idx="326">
                  <c:v>140</c:v>
                </c:pt>
                <c:pt idx="327">
                  <c:v>158</c:v>
                </c:pt>
                <c:pt idx="328">
                  <c:v>156</c:v>
                </c:pt>
                <c:pt idx="329">
                  <c:v>130</c:v>
                </c:pt>
                <c:pt idx="330">
                  <c:v>166</c:v>
                </c:pt>
                <c:pt idx="331">
                  <c:v>148</c:v>
                </c:pt>
                <c:pt idx="332">
                  <c:v>138</c:v>
                </c:pt>
                <c:pt idx="333">
                  <c:v>123</c:v>
                </c:pt>
                <c:pt idx="334">
                  <c:v>130</c:v>
                </c:pt>
                <c:pt idx="335">
                  <c:v>142</c:v>
                </c:pt>
                <c:pt idx="336">
                  <c:v>132</c:v>
                </c:pt>
                <c:pt idx="337">
                  <c:v>128</c:v>
                </c:pt>
                <c:pt idx="338">
                  <c:v>144</c:v>
                </c:pt>
                <c:pt idx="339">
                  <c:v>140</c:v>
                </c:pt>
                <c:pt idx="340">
                  <c:v>128</c:v>
                </c:pt>
                <c:pt idx="341">
                  <c:v>128</c:v>
                </c:pt>
                <c:pt idx="342">
                  <c:v>130</c:v>
                </c:pt>
                <c:pt idx="343">
                  <c:v>146</c:v>
                </c:pt>
                <c:pt idx="344">
                  <c:v>138</c:v>
                </c:pt>
                <c:pt idx="345">
                  <c:v>128</c:v>
                </c:pt>
                <c:pt idx="346">
                  <c:v>144</c:v>
                </c:pt>
                <c:pt idx="347">
                  <c:v>140</c:v>
                </c:pt>
                <c:pt idx="348">
                  <c:v>144</c:v>
                </c:pt>
                <c:pt idx="349">
                  <c:v>128</c:v>
                </c:pt>
                <c:pt idx="350">
                  <c:v>138</c:v>
                </c:pt>
                <c:pt idx="351">
                  <c:v>130</c:v>
                </c:pt>
                <c:pt idx="352">
                  <c:v>134</c:v>
                </c:pt>
                <c:pt idx="353">
                  <c:v>130</c:v>
                </c:pt>
                <c:pt idx="354">
                  <c:v>160</c:v>
                </c:pt>
                <c:pt idx="355">
                  <c:v>154</c:v>
                </c:pt>
                <c:pt idx="356">
                  <c:v>140</c:v>
                </c:pt>
                <c:pt idx="357">
                  <c:v>152</c:v>
                </c:pt>
                <c:pt idx="358">
                  <c:v>148</c:v>
                </c:pt>
                <c:pt idx="359">
                  <c:v>130</c:v>
                </c:pt>
                <c:pt idx="360">
                  <c:v>134</c:v>
                </c:pt>
                <c:pt idx="361">
                  <c:v>108</c:v>
                </c:pt>
                <c:pt idx="362">
                  <c:v>144</c:v>
                </c:pt>
                <c:pt idx="364">
                  <c:v>152</c:v>
                </c:pt>
                <c:pt idx="366">
                  <c:v>186</c:v>
                </c:pt>
                <c:pt idx="367">
                  <c:v>156</c:v>
                </c:pt>
                <c:pt idx="368">
                  <c:v>148</c:v>
                </c:pt>
                <c:pt idx="369">
                  <c:v>156</c:v>
                </c:pt>
                <c:pt idx="370">
                  <c:v>162</c:v>
                </c:pt>
                <c:pt idx="371">
                  <c:v>148</c:v>
                </c:pt>
                <c:pt idx="372">
                  <c:v>138</c:v>
                </c:pt>
                <c:pt idx="373">
                  <c:v>136</c:v>
                </c:pt>
                <c:pt idx="374">
                  <c:v>164</c:v>
                </c:pt>
                <c:pt idx="375">
                  <c:v>142</c:v>
                </c:pt>
                <c:pt idx="376">
                  <c:v>144</c:v>
                </c:pt>
                <c:pt idx="377">
                  <c:v>122</c:v>
                </c:pt>
                <c:pt idx="378">
                  <c:v>144</c:v>
                </c:pt>
                <c:pt idx="379">
                  <c:v>146</c:v>
                </c:pt>
                <c:pt idx="380">
                  <c:v>140</c:v>
                </c:pt>
                <c:pt idx="381">
                  <c:v>154</c:v>
                </c:pt>
                <c:pt idx="382">
                  <c:v>178</c:v>
                </c:pt>
                <c:pt idx="383">
                  <c:v>152</c:v>
                </c:pt>
                <c:pt idx="384">
                  <c:v>150</c:v>
                </c:pt>
                <c:pt idx="385">
                  <c:v>152</c:v>
                </c:pt>
                <c:pt idx="386">
                  <c:v>132</c:v>
                </c:pt>
                <c:pt idx="387">
                  <c:v>172</c:v>
                </c:pt>
                <c:pt idx="388">
                  <c:v>146</c:v>
                </c:pt>
                <c:pt idx="389">
                  <c:v>150</c:v>
                </c:pt>
                <c:pt idx="390">
                  <c:v>154</c:v>
                </c:pt>
                <c:pt idx="391">
                  <c:v>138</c:v>
                </c:pt>
                <c:pt idx="392">
                  <c:v>168</c:v>
                </c:pt>
                <c:pt idx="396">
                  <c:v>138</c:v>
                </c:pt>
                <c:pt idx="397">
                  <c:v>156</c:v>
                </c:pt>
                <c:pt idx="398">
                  <c:v>146</c:v>
                </c:pt>
                <c:pt idx="399">
                  <c:v>144</c:v>
                </c:pt>
                <c:pt idx="400">
                  <c:v>146</c:v>
                </c:pt>
                <c:pt idx="401">
                  <c:v>150</c:v>
                </c:pt>
                <c:pt idx="402">
                  <c:v>148</c:v>
                </c:pt>
                <c:pt idx="403">
                  <c:v>152</c:v>
                </c:pt>
                <c:pt idx="404">
                  <c:v>140</c:v>
                </c:pt>
                <c:pt idx="405">
                  <c:v>132</c:v>
                </c:pt>
                <c:pt idx="406">
                  <c:v>150</c:v>
                </c:pt>
                <c:pt idx="407">
                  <c:v>128</c:v>
                </c:pt>
                <c:pt idx="408">
                  <c:v>136</c:v>
                </c:pt>
                <c:pt idx="409">
                  <c:v>162</c:v>
                </c:pt>
                <c:pt idx="410">
                  <c:v>150</c:v>
                </c:pt>
                <c:pt idx="411">
                  <c:v>132</c:v>
                </c:pt>
                <c:pt idx="412">
                  <c:v>138</c:v>
                </c:pt>
                <c:pt idx="413">
                  <c:v>136</c:v>
                </c:pt>
                <c:pt idx="414">
                  <c:v>150</c:v>
                </c:pt>
                <c:pt idx="415">
                  <c:v>144</c:v>
                </c:pt>
                <c:pt idx="416">
                  <c:v>150</c:v>
                </c:pt>
                <c:pt idx="417">
                  <c:v>146</c:v>
                </c:pt>
                <c:pt idx="418">
                  <c:v>164</c:v>
                </c:pt>
                <c:pt idx="419">
                  <c:v>148</c:v>
                </c:pt>
                <c:pt idx="420">
                  <c:v>160</c:v>
                </c:pt>
                <c:pt idx="421">
                  <c:v>158</c:v>
                </c:pt>
                <c:pt idx="422">
                  <c:v>144</c:v>
                </c:pt>
                <c:pt idx="423">
                  <c:v>162</c:v>
                </c:pt>
                <c:pt idx="424">
                  <c:v>154</c:v>
                </c:pt>
                <c:pt idx="425">
                  <c:v>188</c:v>
                </c:pt>
                <c:pt idx="426">
                  <c:v>146</c:v>
                </c:pt>
                <c:pt idx="427">
                  <c:v>166</c:v>
                </c:pt>
                <c:pt idx="428">
                  <c:v>168</c:v>
                </c:pt>
                <c:pt idx="429">
                  <c:v>150</c:v>
                </c:pt>
                <c:pt idx="430">
                  <c:v>174</c:v>
                </c:pt>
                <c:pt idx="431">
                  <c:v>146</c:v>
                </c:pt>
                <c:pt idx="432">
                  <c:v>176</c:v>
                </c:pt>
                <c:pt idx="433">
                  <c:v>160</c:v>
                </c:pt>
                <c:pt idx="434">
                  <c:v>138</c:v>
                </c:pt>
                <c:pt idx="435">
                  <c:v>132</c:v>
                </c:pt>
                <c:pt idx="436">
                  <c:v>174</c:v>
                </c:pt>
                <c:pt idx="437">
                  <c:v>180</c:v>
                </c:pt>
                <c:pt idx="438">
                  <c:v>156</c:v>
                </c:pt>
                <c:pt idx="439">
                  <c:v>162</c:v>
                </c:pt>
                <c:pt idx="440">
                  <c:v>130</c:v>
                </c:pt>
                <c:pt idx="441">
                  <c:v>142</c:v>
                </c:pt>
                <c:pt idx="442">
                  <c:v>144</c:v>
                </c:pt>
                <c:pt idx="443">
                  <c:v>160</c:v>
                </c:pt>
                <c:pt idx="444">
                  <c:v>154</c:v>
                </c:pt>
                <c:pt idx="445">
                  <c:v>142</c:v>
                </c:pt>
                <c:pt idx="446">
                  <c:v>162</c:v>
                </c:pt>
                <c:pt idx="447">
                  <c:v>156</c:v>
                </c:pt>
                <c:pt idx="448">
                  <c:v>162</c:v>
                </c:pt>
                <c:pt idx="449">
                  <c:v>174</c:v>
                </c:pt>
                <c:pt idx="450">
                  <c:v>160</c:v>
                </c:pt>
                <c:pt idx="451">
                  <c:v>156</c:v>
                </c:pt>
                <c:pt idx="452">
                  <c:v>140</c:v>
                </c:pt>
                <c:pt idx="453">
                  <c:v>122</c:v>
                </c:pt>
                <c:pt idx="454">
                  <c:v>154</c:v>
                </c:pt>
                <c:pt idx="455">
                  <c:v>162</c:v>
                </c:pt>
                <c:pt idx="456">
                  <c:v>166</c:v>
                </c:pt>
                <c:pt idx="457">
                  <c:v>164</c:v>
                </c:pt>
                <c:pt idx="458">
                  <c:v>132</c:v>
                </c:pt>
                <c:pt idx="459">
                  <c:v>172</c:v>
                </c:pt>
                <c:pt idx="460">
                  <c:v>172</c:v>
                </c:pt>
                <c:pt idx="461">
                  <c:v>162</c:v>
                </c:pt>
                <c:pt idx="462">
                  <c:v>146</c:v>
                </c:pt>
                <c:pt idx="463">
                  <c:v>144</c:v>
                </c:pt>
                <c:pt idx="464">
                  <c:v>168</c:v>
                </c:pt>
                <c:pt idx="465">
                  <c:v>178</c:v>
                </c:pt>
                <c:pt idx="466">
                  <c:v>162</c:v>
                </c:pt>
                <c:pt idx="468">
                  <c:v>156</c:v>
                </c:pt>
                <c:pt idx="469">
                  <c:v>154</c:v>
                </c:pt>
                <c:pt idx="470">
                  <c:v>154</c:v>
                </c:pt>
                <c:pt idx="471">
                  <c:v>172</c:v>
                </c:pt>
                <c:pt idx="472">
                  <c:v>152</c:v>
                </c:pt>
                <c:pt idx="473">
                  <c:v>170</c:v>
                </c:pt>
                <c:pt idx="474">
                  <c:v>174</c:v>
                </c:pt>
                <c:pt idx="475">
                  <c:v>148</c:v>
                </c:pt>
                <c:pt idx="476">
                  <c:v>184</c:v>
                </c:pt>
                <c:pt idx="477">
                  <c:v>160</c:v>
                </c:pt>
                <c:pt idx="478">
                  <c:v>150</c:v>
                </c:pt>
                <c:pt idx="479">
                  <c:v>156</c:v>
                </c:pt>
                <c:pt idx="480">
                  <c:v>158</c:v>
                </c:pt>
                <c:pt idx="481">
                  <c:v>156</c:v>
                </c:pt>
                <c:pt idx="482">
                  <c:v>178</c:v>
                </c:pt>
                <c:pt idx="483">
                  <c:v>168</c:v>
                </c:pt>
                <c:pt idx="484">
                  <c:v>164</c:v>
                </c:pt>
                <c:pt idx="486">
                  <c:v>148</c:v>
                </c:pt>
                <c:pt idx="487">
                  <c:v>150</c:v>
                </c:pt>
                <c:pt idx="488">
                  <c:v>168</c:v>
                </c:pt>
                <c:pt idx="489">
                  <c:v>164</c:v>
                </c:pt>
                <c:pt idx="490">
                  <c:v>160</c:v>
                </c:pt>
                <c:pt idx="491">
                  <c:v>178</c:v>
                </c:pt>
                <c:pt idx="492">
                  <c:v>168</c:v>
                </c:pt>
                <c:pt idx="493">
                  <c:v>158</c:v>
                </c:pt>
                <c:pt idx="494">
                  <c:v>150</c:v>
                </c:pt>
                <c:pt idx="495">
                  <c:v>166</c:v>
                </c:pt>
                <c:pt idx="496">
                  <c:v>170</c:v>
                </c:pt>
                <c:pt idx="497">
                  <c:v>162</c:v>
                </c:pt>
                <c:pt idx="498">
                  <c:v>158</c:v>
                </c:pt>
                <c:pt idx="499">
                  <c:v>158</c:v>
                </c:pt>
                <c:pt idx="500">
                  <c:v>164</c:v>
                </c:pt>
                <c:pt idx="501">
                  <c:v>170</c:v>
                </c:pt>
                <c:pt idx="502">
                  <c:v>166</c:v>
                </c:pt>
                <c:pt idx="503">
                  <c:v>144</c:v>
                </c:pt>
                <c:pt idx="504">
                  <c:v>138</c:v>
                </c:pt>
                <c:pt idx="505">
                  <c:v>168</c:v>
                </c:pt>
                <c:pt idx="506">
                  <c:v>192</c:v>
                </c:pt>
                <c:pt idx="507">
                  <c:v>152</c:v>
                </c:pt>
                <c:pt idx="508">
                  <c:v>154</c:v>
                </c:pt>
                <c:pt idx="509">
                  <c:v>154</c:v>
                </c:pt>
                <c:pt idx="510">
                  <c:v>168</c:v>
                </c:pt>
                <c:pt idx="511">
                  <c:v>150</c:v>
                </c:pt>
                <c:pt idx="512">
                  <c:v>144</c:v>
                </c:pt>
                <c:pt idx="513">
                  <c:v>164</c:v>
                </c:pt>
                <c:pt idx="514">
                  <c:v>170</c:v>
                </c:pt>
                <c:pt idx="515">
                  <c:v>152</c:v>
                </c:pt>
                <c:pt idx="516">
                  <c:v>192</c:v>
                </c:pt>
                <c:pt idx="517">
                  <c:v>188</c:v>
                </c:pt>
                <c:pt idx="518">
                  <c:v>162</c:v>
                </c:pt>
                <c:pt idx="519">
                  <c:v>166</c:v>
                </c:pt>
                <c:pt idx="520">
                  <c:v>144</c:v>
                </c:pt>
                <c:pt idx="521">
                  <c:v>180</c:v>
                </c:pt>
                <c:pt idx="522">
                  <c:v>162</c:v>
                </c:pt>
                <c:pt idx="523">
                  <c:v>172</c:v>
                </c:pt>
                <c:pt idx="524">
                  <c:v>170</c:v>
                </c:pt>
                <c:pt idx="525">
                  <c:v>144</c:v>
                </c:pt>
                <c:pt idx="526">
                  <c:v>182</c:v>
                </c:pt>
                <c:pt idx="527">
                  <c:v>162</c:v>
                </c:pt>
                <c:pt idx="528">
                  <c:v>182</c:v>
                </c:pt>
                <c:pt idx="529">
                  <c:v>156</c:v>
                </c:pt>
                <c:pt idx="530">
                  <c:v>160</c:v>
                </c:pt>
                <c:pt idx="531">
                  <c:v>166</c:v>
                </c:pt>
                <c:pt idx="532">
                  <c:v>174</c:v>
                </c:pt>
                <c:pt idx="533">
                  <c:v>168</c:v>
                </c:pt>
                <c:pt idx="534">
                  <c:v>174</c:v>
                </c:pt>
                <c:pt idx="535">
                  <c:v>180</c:v>
                </c:pt>
                <c:pt idx="536">
                  <c:v>176</c:v>
                </c:pt>
                <c:pt idx="537">
                  <c:v>142</c:v>
                </c:pt>
                <c:pt idx="538">
                  <c:v>154</c:v>
                </c:pt>
                <c:pt idx="539">
                  <c:v>182</c:v>
                </c:pt>
                <c:pt idx="540">
                  <c:v>140</c:v>
                </c:pt>
                <c:pt idx="541">
                  <c:v>156</c:v>
                </c:pt>
                <c:pt idx="542">
                  <c:v>180</c:v>
                </c:pt>
                <c:pt idx="543">
                  <c:v>170</c:v>
                </c:pt>
                <c:pt idx="544">
                  <c:v>162</c:v>
                </c:pt>
                <c:pt idx="545">
                  <c:v>174</c:v>
                </c:pt>
                <c:pt idx="546">
                  <c:v>160</c:v>
                </c:pt>
                <c:pt idx="547">
                  <c:v>192</c:v>
                </c:pt>
                <c:pt idx="548">
                  <c:v>170</c:v>
                </c:pt>
                <c:pt idx="549">
                  <c:v>166</c:v>
                </c:pt>
                <c:pt idx="550">
                  <c:v>176</c:v>
                </c:pt>
                <c:pt idx="551">
                  <c:v>168</c:v>
                </c:pt>
                <c:pt idx="552">
                  <c:v>156</c:v>
                </c:pt>
                <c:pt idx="553">
                  <c:v>182</c:v>
                </c:pt>
                <c:pt idx="554">
                  <c:v>154</c:v>
                </c:pt>
                <c:pt idx="555">
                  <c:v>158</c:v>
                </c:pt>
                <c:pt idx="556">
                  <c:v>176</c:v>
                </c:pt>
                <c:pt idx="557">
                  <c:v>182</c:v>
                </c:pt>
                <c:pt idx="558">
                  <c:v>170</c:v>
                </c:pt>
                <c:pt idx="559">
                  <c:v>168</c:v>
                </c:pt>
                <c:pt idx="560">
                  <c:v>172</c:v>
                </c:pt>
                <c:pt idx="561">
                  <c:v>168</c:v>
                </c:pt>
                <c:pt idx="562">
                  <c:v>196</c:v>
                </c:pt>
                <c:pt idx="563">
                  <c:v>172</c:v>
                </c:pt>
                <c:pt idx="564">
                  <c:v>172</c:v>
                </c:pt>
                <c:pt idx="565">
                  <c:v>174</c:v>
                </c:pt>
                <c:pt idx="566">
                  <c:v>144</c:v>
                </c:pt>
                <c:pt idx="567">
                  <c:v>184</c:v>
                </c:pt>
                <c:pt idx="568">
                  <c:v>128</c:v>
                </c:pt>
                <c:pt idx="569">
                  <c:v>168</c:v>
                </c:pt>
                <c:pt idx="570">
                  <c:v>162</c:v>
                </c:pt>
                <c:pt idx="571">
                  <c:v>154</c:v>
                </c:pt>
                <c:pt idx="572">
                  <c:v>170</c:v>
                </c:pt>
                <c:pt idx="573">
                  <c:v>186</c:v>
                </c:pt>
                <c:pt idx="574">
                  <c:v>154</c:v>
                </c:pt>
                <c:pt idx="575">
                  <c:v>166</c:v>
                </c:pt>
                <c:pt idx="576">
                  <c:v>154</c:v>
                </c:pt>
                <c:pt idx="577">
                  <c:v>148</c:v>
                </c:pt>
                <c:pt idx="578">
                  <c:v>172</c:v>
                </c:pt>
                <c:pt idx="579">
                  <c:v>160</c:v>
                </c:pt>
                <c:pt idx="580">
                  <c:v>176</c:v>
                </c:pt>
                <c:pt idx="581">
                  <c:v>188</c:v>
                </c:pt>
                <c:pt idx="582">
                  <c:v>170</c:v>
                </c:pt>
                <c:pt idx="583">
                  <c:v>154</c:v>
                </c:pt>
                <c:pt idx="584">
                  <c:v>178</c:v>
                </c:pt>
                <c:pt idx="585">
                  <c:v>182</c:v>
                </c:pt>
                <c:pt idx="586">
                  <c:v>168</c:v>
                </c:pt>
                <c:pt idx="587">
                  <c:v>154</c:v>
                </c:pt>
                <c:pt idx="588">
                  <c:v>158</c:v>
                </c:pt>
                <c:pt idx="589">
                  <c:v>176</c:v>
                </c:pt>
                <c:pt idx="590">
                  <c:v>140</c:v>
                </c:pt>
                <c:pt idx="591">
                  <c:v>190</c:v>
                </c:pt>
                <c:pt idx="592">
                  <c:v>176</c:v>
                </c:pt>
                <c:pt idx="593">
                  <c:v>158</c:v>
                </c:pt>
                <c:pt idx="594">
                  <c:v>174</c:v>
                </c:pt>
                <c:pt idx="595">
                  <c:v>186</c:v>
                </c:pt>
                <c:pt idx="596">
                  <c:v>174</c:v>
                </c:pt>
                <c:pt idx="597">
                  <c:v>192</c:v>
                </c:pt>
                <c:pt idx="598">
                  <c:v>172</c:v>
                </c:pt>
                <c:pt idx="599">
                  <c:v>160</c:v>
                </c:pt>
                <c:pt idx="600">
                  <c:v>158</c:v>
                </c:pt>
                <c:pt idx="601">
                  <c:v>170</c:v>
                </c:pt>
                <c:pt idx="602">
                  <c:v>168</c:v>
                </c:pt>
                <c:pt idx="603">
                  <c:v>198</c:v>
                </c:pt>
                <c:pt idx="604">
                  <c:v>172</c:v>
                </c:pt>
                <c:pt idx="605">
                  <c:v>166</c:v>
                </c:pt>
                <c:pt idx="606">
                  <c:v>164</c:v>
                </c:pt>
                <c:pt idx="607">
                  <c:v>182</c:v>
                </c:pt>
                <c:pt idx="608">
                  <c:v>176</c:v>
                </c:pt>
                <c:pt idx="609">
                  <c:v>172</c:v>
                </c:pt>
                <c:pt idx="610">
                  <c:v>170</c:v>
                </c:pt>
                <c:pt idx="611">
                  <c:v>168</c:v>
                </c:pt>
                <c:pt idx="612">
                  <c:v>178</c:v>
                </c:pt>
                <c:pt idx="613">
                  <c:v>196</c:v>
                </c:pt>
                <c:pt idx="614">
                  <c:v>182</c:v>
                </c:pt>
                <c:pt idx="615">
                  <c:v>174</c:v>
                </c:pt>
                <c:pt idx="616">
                  <c:v>162</c:v>
                </c:pt>
                <c:pt idx="617">
                  <c:v>168</c:v>
                </c:pt>
                <c:pt idx="618">
                  <c:v>180</c:v>
                </c:pt>
                <c:pt idx="619">
                  <c:v>174</c:v>
                </c:pt>
                <c:pt idx="620">
                  <c:v>156</c:v>
                </c:pt>
                <c:pt idx="621">
                  <c:v>170</c:v>
                </c:pt>
                <c:pt idx="622">
                  <c:v>148</c:v>
                </c:pt>
                <c:pt idx="623">
                  <c:v>176</c:v>
                </c:pt>
                <c:pt idx="624">
                  <c:v>174</c:v>
                </c:pt>
                <c:pt idx="625">
                  <c:v>172</c:v>
                </c:pt>
                <c:pt idx="626">
                  <c:v>182</c:v>
                </c:pt>
                <c:pt idx="627">
                  <c:v>158</c:v>
                </c:pt>
                <c:pt idx="628">
                  <c:v>176</c:v>
                </c:pt>
                <c:pt idx="629">
                  <c:v>160</c:v>
                </c:pt>
                <c:pt idx="630">
                  <c:v>162</c:v>
                </c:pt>
                <c:pt idx="631">
                  <c:v>198</c:v>
                </c:pt>
                <c:pt idx="632">
                  <c:v>172</c:v>
                </c:pt>
                <c:pt idx="633">
                  <c:v>164</c:v>
                </c:pt>
                <c:pt idx="634">
                  <c:v>160</c:v>
                </c:pt>
                <c:pt idx="635">
                  <c:v>180</c:v>
                </c:pt>
                <c:pt idx="636">
                  <c:v>206</c:v>
                </c:pt>
                <c:pt idx="637">
                  <c:v>162</c:v>
                </c:pt>
                <c:pt idx="638">
                  <c:v>162</c:v>
                </c:pt>
                <c:pt idx="639">
                  <c:v>164</c:v>
                </c:pt>
                <c:pt idx="640">
                  <c:v>194</c:v>
                </c:pt>
                <c:pt idx="641">
                  <c:v>180</c:v>
                </c:pt>
                <c:pt idx="642">
                  <c:v>184</c:v>
                </c:pt>
                <c:pt idx="643">
                  <c:v>174</c:v>
                </c:pt>
                <c:pt idx="644">
                  <c:v>164</c:v>
                </c:pt>
                <c:pt idx="645">
                  <c:v>186</c:v>
                </c:pt>
                <c:pt idx="646">
                  <c:v>168</c:v>
                </c:pt>
                <c:pt idx="647">
                  <c:v>170</c:v>
                </c:pt>
                <c:pt idx="648">
                  <c:v>136</c:v>
                </c:pt>
                <c:pt idx="649">
                  <c:v>184</c:v>
                </c:pt>
                <c:pt idx="650">
                  <c:v>160</c:v>
                </c:pt>
                <c:pt idx="651">
                  <c:v>180</c:v>
                </c:pt>
                <c:pt idx="652">
                  <c:v>162</c:v>
                </c:pt>
                <c:pt idx="653">
                  <c:v>156</c:v>
                </c:pt>
                <c:pt idx="654">
                  <c:v>174</c:v>
                </c:pt>
                <c:pt idx="655">
                  <c:v>174</c:v>
                </c:pt>
                <c:pt idx="656">
                  <c:v>172</c:v>
                </c:pt>
                <c:pt idx="657">
                  <c:v>172</c:v>
                </c:pt>
                <c:pt idx="658">
                  <c:v>174</c:v>
                </c:pt>
                <c:pt idx="659">
                  <c:v>154</c:v>
                </c:pt>
                <c:pt idx="660">
                  <c:v>154</c:v>
                </c:pt>
                <c:pt idx="661">
                  <c:v>156</c:v>
                </c:pt>
                <c:pt idx="662">
                  <c:v>160</c:v>
                </c:pt>
                <c:pt idx="663">
                  <c:v>168</c:v>
                </c:pt>
                <c:pt idx="664">
                  <c:v>172</c:v>
                </c:pt>
                <c:pt idx="665">
                  <c:v>164</c:v>
                </c:pt>
                <c:pt idx="666">
                  <c:v>176</c:v>
                </c:pt>
                <c:pt idx="667">
                  <c:v>184</c:v>
                </c:pt>
                <c:pt idx="668">
                  <c:v>190</c:v>
                </c:pt>
                <c:pt idx="669">
                  <c:v>168</c:v>
                </c:pt>
                <c:pt idx="670">
                  <c:v>188</c:v>
                </c:pt>
                <c:pt idx="671">
                  <c:v>190</c:v>
                </c:pt>
                <c:pt idx="673">
                  <c:v>174</c:v>
                </c:pt>
                <c:pt idx="674">
                  <c:v>188</c:v>
                </c:pt>
                <c:pt idx="675">
                  <c:v>174</c:v>
                </c:pt>
                <c:pt idx="676">
                  <c:v>178</c:v>
                </c:pt>
                <c:pt idx="677">
                  <c:v>186</c:v>
                </c:pt>
                <c:pt idx="678">
                  <c:v>190</c:v>
                </c:pt>
                <c:pt idx="679">
                  <c:v>166</c:v>
                </c:pt>
                <c:pt idx="680">
                  <c:v>178</c:v>
                </c:pt>
                <c:pt idx="681">
                  <c:v>186</c:v>
                </c:pt>
                <c:pt idx="682">
                  <c:v>186</c:v>
                </c:pt>
                <c:pt idx="683">
                  <c:v>180</c:v>
                </c:pt>
                <c:pt idx="684">
                  <c:v>164</c:v>
                </c:pt>
                <c:pt idx="685">
                  <c:v>162</c:v>
                </c:pt>
                <c:pt idx="686">
                  <c:v>196</c:v>
                </c:pt>
                <c:pt idx="687">
                  <c:v>174</c:v>
                </c:pt>
                <c:pt idx="688">
                  <c:v>170</c:v>
                </c:pt>
                <c:pt idx="689">
                  <c:v>186</c:v>
                </c:pt>
                <c:pt idx="690">
                  <c:v>170</c:v>
                </c:pt>
                <c:pt idx="691">
                  <c:v>176</c:v>
                </c:pt>
                <c:pt idx="692">
                  <c:v>180</c:v>
                </c:pt>
                <c:pt idx="693">
                  <c:v>204</c:v>
                </c:pt>
                <c:pt idx="694">
                  <c:v>178</c:v>
                </c:pt>
                <c:pt idx="695">
                  <c:v>180</c:v>
                </c:pt>
                <c:pt idx="696">
                  <c:v>178</c:v>
                </c:pt>
                <c:pt idx="697">
                  <c:v>168</c:v>
                </c:pt>
                <c:pt idx="698">
                  <c:v>168</c:v>
                </c:pt>
                <c:pt idx="699">
                  <c:v>186</c:v>
                </c:pt>
                <c:pt idx="700">
                  <c:v>190</c:v>
                </c:pt>
                <c:pt idx="701">
                  <c:v>172</c:v>
                </c:pt>
                <c:pt idx="702">
                  <c:v>164</c:v>
                </c:pt>
                <c:pt idx="703">
                  <c:v>176</c:v>
                </c:pt>
                <c:pt idx="704">
                  <c:v>206</c:v>
                </c:pt>
                <c:pt idx="705">
                  <c:v>178</c:v>
                </c:pt>
                <c:pt idx="706">
                  <c:v>172</c:v>
                </c:pt>
                <c:pt idx="707">
                  <c:v>146</c:v>
                </c:pt>
                <c:pt idx="708">
                  <c:v>178</c:v>
                </c:pt>
                <c:pt idx="709">
                  <c:v>170</c:v>
                </c:pt>
                <c:pt idx="710">
                  <c:v>162</c:v>
                </c:pt>
                <c:pt idx="711">
                  <c:v>186</c:v>
                </c:pt>
                <c:pt idx="712">
                  <c:v>200</c:v>
                </c:pt>
                <c:pt idx="713">
                  <c:v>180</c:v>
                </c:pt>
                <c:pt idx="714">
                  <c:v>208</c:v>
                </c:pt>
                <c:pt idx="715">
                  <c:v>182</c:v>
                </c:pt>
                <c:pt idx="716">
                  <c:v>188</c:v>
                </c:pt>
                <c:pt idx="717">
                  <c:v>202</c:v>
                </c:pt>
                <c:pt idx="718">
                  <c:v>194</c:v>
                </c:pt>
                <c:pt idx="719">
                  <c:v>184</c:v>
                </c:pt>
                <c:pt idx="720">
                  <c:v>166</c:v>
                </c:pt>
                <c:pt idx="721">
                  <c:v>192</c:v>
                </c:pt>
                <c:pt idx="722">
                  <c:v>158</c:v>
                </c:pt>
                <c:pt idx="723">
                  <c:v>188</c:v>
                </c:pt>
                <c:pt idx="724">
                  <c:v>186</c:v>
                </c:pt>
                <c:pt idx="725">
                  <c:v>180</c:v>
                </c:pt>
                <c:pt idx="726">
                  <c:v>174</c:v>
                </c:pt>
                <c:pt idx="727">
                  <c:v>196</c:v>
                </c:pt>
                <c:pt idx="728">
                  <c:v>166</c:v>
                </c:pt>
                <c:pt idx="729">
                  <c:v>192</c:v>
                </c:pt>
                <c:pt idx="730">
                  <c:v>162</c:v>
                </c:pt>
                <c:pt idx="731">
                  <c:v>188</c:v>
                </c:pt>
                <c:pt idx="732">
                  <c:v>166</c:v>
                </c:pt>
                <c:pt idx="733">
                  <c:v>176</c:v>
                </c:pt>
                <c:pt idx="734">
                  <c:v>168</c:v>
                </c:pt>
                <c:pt idx="735">
                  <c:v>194</c:v>
                </c:pt>
                <c:pt idx="736">
                  <c:v>188</c:v>
                </c:pt>
                <c:pt idx="737">
                  <c:v>174</c:v>
                </c:pt>
                <c:pt idx="738">
                  <c:v>182</c:v>
                </c:pt>
                <c:pt idx="739">
                  <c:v>160</c:v>
                </c:pt>
                <c:pt idx="740">
                  <c:v>182</c:v>
                </c:pt>
                <c:pt idx="741">
                  <c:v>160</c:v>
                </c:pt>
                <c:pt idx="742">
                  <c:v>204</c:v>
                </c:pt>
                <c:pt idx="743">
                  <c:v>192</c:v>
                </c:pt>
                <c:pt idx="744">
                  <c:v>200</c:v>
                </c:pt>
                <c:pt idx="745">
                  <c:v>184</c:v>
                </c:pt>
                <c:pt idx="746">
                  <c:v>186</c:v>
                </c:pt>
                <c:pt idx="747">
                  <c:v>188</c:v>
                </c:pt>
                <c:pt idx="748">
                  <c:v>170</c:v>
                </c:pt>
                <c:pt idx="749">
                  <c:v>176</c:v>
                </c:pt>
                <c:pt idx="750">
                  <c:v>178</c:v>
                </c:pt>
                <c:pt idx="751">
                  <c:v>164</c:v>
                </c:pt>
                <c:pt idx="752">
                  <c:v>156</c:v>
                </c:pt>
                <c:pt idx="753">
                  <c:v>178</c:v>
                </c:pt>
                <c:pt idx="754">
                  <c:v>162</c:v>
                </c:pt>
                <c:pt idx="755">
                  <c:v>174</c:v>
                </c:pt>
                <c:pt idx="756">
                  <c:v>174</c:v>
                </c:pt>
                <c:pt idx="757">
                  <c:v>178</c:v>
                </c:pt>
                <c:pt idx="758">
                  <c:v>174</c:v>
                </c:pt>
                <c:pt idx="759">
                  <c:v>176</c:v>
                </c:pt>
                <c:pt idx="760">
                  <c:v>182</c:v>
                </c:pt>
                <c:pt idx="761">
                  <c:v>194</c:v>
                </c:pt>
                <c:pt idx="762">
                  <c:v>160</c:v>
                </c:pt>
                <c:pt idx="763">
                  <c:v>158</c:v>
                </c:pt>
                <c:pt idx="764">
                  <c:v>154</c:v>
                </c:pt>
                <c:pt idx="765">
                  <c:v>182</c:v>
                </c:pt>
                <c:pt idx="766">
                  <c:v>192</c:v>
                </c:pt>
                <c:pt idx="767">
                  <c:v>210</c:v>
                </c:pt>
                <c:pt idx="768">
                  <c:v>192</c:v>
                </c:pt>
                <c:pt idx="769">
                  <c:v>146</c:v>
                </c:pt>
                <c:pt idx="770">
                  <c:v>168</c:v>
                </c:pt>
                <c:pt idx="771">
                  <c:v>186</c:v>
                </c:pt>
                <c:pt idx="772">
                  <c:v>202</c:v>
                </c:pt>
                <c:pt idx="773">
                  <c:v>166</c:v>
                </c:pt>
                <c:pt idx="774">
                  <c:v>184</c:v>
                </c:pt>
                <c:pt idx="775">
                  <c:v>190</c:v>
                </c:pt>
                <c:pt idx="776">
                  <c:v>184</c:v>
                </c:pt>
                <c:pt idx="777">
                  <c:v>176</c:v>
                </c:pt>
                <c:pt idx="778">
                  <c:v>188</c:v>
                </c:pt>
                <c:pt idx="779">
                  <c:v>196</c:v>
                </c:pt>
                <c:pt idx="780">
                  <c:v>174</c:v>
                </c:pt>
                <c:pt idx="781">
                  <c:v>178</c:v>
                </c:pt>
                <c:pt idx="782">
                  <c:v>190</c:v>
                </c:pt>
                <c:pt idx="783">
                  <c:v>162</c:v>
                </c:pt>
                <c:pt idx="784">
                  <c:v>174</c:v>
                </c:pt>
                <c:pt idx="785">
                  <c:v>164</c:v>
                </c:pt>
                <c:pt idx="786">
                  <c:v>178</c:v>
                </c:pt>
                <c:pt idx="787">
                  <c:v>164</c:v>
                </c:pt>
                <c:pt idx="788">
                  <c:v>208</c:v>
                </c:pt>
                <c:pt idx="789">
                  <c:v>178</c:v>
                </c:pt>
                <c:pt idx="790">
                  <c:v>170</c:v>
                </c:pt>
                <c:pt idx="791">
                  <c:v>204</c:v>
                </c:pt>
                <c:pt idx="792">
                  <c:v>192</c:v>
                </c:pt>
                <c:pt idx="793">
                  <c:v>184</c:v>
                </c:pt>
                <c:pt idx="794">
                  <c:v>188</c:v>
                </c:pt>
                <c:pt idx="795">
                  <c:v>168</c:v>
                </c:pt>
                <c:pt idx="796">
                  <c:v>192</c:v>
                </c:pt>
                <c:pt idx="797">
                  <c:v>158</c:v>
                </c:pt>
                <c:pt idx="798">
                  <c:v>194</c:v>
                </c:pt>
                <c:pt idx="799">
                  <c:v>170</c:v>
                </c:pt>
                <c:pt idx="800">
                  <c:v>166</c:v>
                </c:pt>
                <c:pt idx="801">
                  <c:v>180</c:v>
                </c:pt>
                <c:pt idx="802">
                  <c:v>192</c:v>
                </c:pt>
                <c:pt idx="803">
                  <c:v>188</c:v>
                </c:pt>
                <c:pt idx="805">
                  <c:v>190</c:v>
                </c:pt>
                <c:pt idx="806">
                  <c:v>178</c:v>
                </c:pt>
                <c:pt idx="807">
                  <c:v>170</c:v>
                </c:pt>
                <c:pt idx="808">
                  <c:v>182</c:v>
                </c:pt>
                <c:pt idx="809">
                  <c:v>184</c:v>
                </c:pt>
                <c:pt idx="810">
                  <c:v>188</c:v>
                </c:pt>
                <c:pt idx="811">
                  <c:v>208</c:v>
                </c:pt>
                <c:pt idx="812">
                  <c:v>172</c:v>
                </c:pt>
                <c:pt idx="813">
                  <c:v>196</c:v>
                </c:pt>
                <c:pt idx="814">
                  <c:v>176</c:v>
                </c:pt>
                <c:pt idx="815">
                  <c:v>174</c:v>
                </c:pt>
                <c:pt idx="816">
                  <c:v>160</c:v>
                </c:pt>
                <c:pt idx="817">
                  <c:v>182</c:v>
                </c:pt>
                <c:pt idx="818">
                  <c:v>194</c:v>
                </c:pt>
                <c:pt idx="819">
                  <c:v>168</c:v>
                </c:pt>
                <c:pt idx="820">
                  <c:v>170</c:v>
                </c:pt>
                <c:pt idx="821">
                  <c:v>186</c:v>
                </c:pt>
                <c:pt idx="822">
                  <c:v>156</c:v>
                </c:pt>
                <c:pt idx="823">
                  <c:v>178</c:v>
                </c:pt>
                <c:pt idx="824">
                  <c:v>184</c:v>
                </c:pt>
                <c:pt idx="825">
                  <c:v>186</c:v>
                </c:pt>
                <c:pt idx="826">
                  <c:v>156</c:v>
                </c:pt>
                <c:pt idx="827">
                  <c:v>192</c:v>
                </c:pt>
                <c:pt idx="828">
                  <c:v>182</c:v>
                </c:pt>
                <c:pt idx="829">
                  <c:v>188</c:v>
                </c:pt>
                <c:pt idx="830">
                  <c:v>198</c:v>
                </c:pt>
                <c:pt idx="831">
                  <c:v>192</c:v>
                </c:pt>
                <c:pt idx="832">
                  <c:v>184</c:v>
                </c:pt>
                <c:pt idx="833">
                  <c:v>184</c:v>
                </c:pt>
                <c:pt idx="834">
                  <c:v>178</c:v>
                </c:pt>
                <c:pt idx="835">
                  <c:v>158</c:v>
                </c:pt>
                <c:pt idx="836">
                  <c:v>180</c:v>
                </c:pt>
                <c:pt idx="837">
                  <c:v>196</c:v>
                </c:pt>
                <c:pt idx="838">
                  <c:v>168</c:v>
                </c:pt>
                <c:pt idx="839">
                  <c:v>180</c:v>
                </c:pt>
                <c:pt idx="840">
                  <c:v>186</c:v>
                </c:pt>
                <c:pt idx="841">
                  <c:v>190</c:v>
                </c:pt>
                <c:pt idx="842">
                  <c:v>184</c:v>
                </c:pt>
                <c:pt idx="843">
                  <c:v>176</c:v>
                </c:pt>
                <c:pt idx="844">
                  <c:v>178</c:v>
                </c:pt>
                <c:pt idx="845">
                  <c:v>188</c:v>
                </c:pt>
                <c:pt idx="846">
                  <c:v>182</c:v>
                </c:pt>
                <c:pt idx="847">
                  <c:v>184</c:v>
                </c:pt>
                <c:pt idx="848">
                  <c:v>168</c:v>
                </c:pt>
                <c:pt idx="849">
                  <c:v>186</c:v>
                </c:pt>
                <c:pt idx="850">
                  <c:v>194</c:v>
                </c:pt>
                <c:pt idx="852">
                  <c:v>180</c:v>
                </c:pt>
                <c:pt idx="853">
                  <c:v>200</c:v>
                </c:pt>
                <c:pt idx="854">
                  <c:v>202</c:v>
                </c:pt>
                <c:pt idx="855">
                  <c:v>172</c:v>
                </c:pt>
                <c:pt idx="856">
                  <c:v>200</c:v>
                </c:pt>
                <c:pt idx="857">
                  <c:v>176</c:v>
                </c:pt>
                <c:pt idx="858">
                  <c:v>170</c:v>
                </c:pt>
                <c:pt idx="859">
                  <c:v>170</c:v>
                </c:pt>
                <c:pt idx="860">
                  <c:v>172</c:v>
                </c:pt>
                <c:pt idx="861">
                  <c:v>180</c:v>
                </c:pt>
                <c:pt idx="862">
                  <c:v>194</c:v>
                </c:pt>
                <c:pt idx="863">
                  <c:v>178</c:v>
                </c:pt>
                <c:pt idx="864">
                  <c:v>196</c:v>
                </c:pt>
                <c:pt idx="865">
                  <c:v>202</c:v>
                </c:pt>
                <c:pt idx="866">
                  <c:v>174</c:v>
                </c:pt>
                <c:pt idx="867">
                  <c:v>176</c:v>
                </c:pt>
                <c:pt idx="868">
                  <c:v>190</c:v>
                </c:pt>
                <c:pt idx="869">
                  <c:v>168</c:v>
                </c:pt>
                <c:pt idx="870">
                  <c:v>194</c:v>
                </c:pt>
                <c:pt idx="871">
                  <c:v>162</c:v>
                </c:pt>
                <c:pt idx="872">
                  <c:v>210</c:v>
                </c:pt>
                <c:pt idx="873">
                  <c:v>186</c:v>
                </c:pt>
                <c:pt idx="874">
                  <c:v>192</c:v>
                </c:pt>
                <c:pt idx="875">
                  <c:v>176</c:v>
                </c:pt>
                <c:pt idx="876">
                  <c:v>160</c:v>
                </c:pt>
                <c:pt idx="877">
                  <c:v>198</c:v>
                </c:pt>
                <c:pt idx="878">
                  <c:v>178</c:v>
                </c:pt>
                <c:pt idx="879">
                  <c:v>188</c:v>
                </c:pt>
                <c:pt idx="880">
                  <c:v>182</c:v>
                </c:pt>
                <c:pt idx="881">
                  <c:v>184</c:v>
                </c:pt>
                <c:pt idx="882">
                  <c:v>182</c:v>
                </c:pt>
                <c:pt idx="883">
                  <c:v>170</c:v>
                </c:pt>
                <c:pt idx="884">
                  <c:v>170</c:v>
                </c:pt>
                <c:pt idx="885">
                  <c:v>152</c:v>
                </c:pt>
                <c:pt idx="886">
                  <c:v>158</c:v>
                </c:pt>
                <c:pt idx="887">
                  <c:v>172</c:v>
                </c:pt>
                <c:pt idx="888">
                  <c:v>180</c:v>
                </c:pt>
                <c:pt idx="889">
                  <c:v>188</c:v>
                </c:pt>
                <c:pt idx="890">
                  <c:v>180</c:v>
                </c:pt>
                <c:pt idx="891">
                  <c:v>158</c:v>
                </c:pt>
                <c:pt idx="892">
                  <c:v>174</c:v>
                </c:pt>
                <c:pt idx="893">
                  <c:v>158</c:v>
                </c:pt>
                <c:pt idx="894">
                  <c:v>166</c:v>
                </c:pt>
                <c:pt idx="895">
                  <c:v>192</c:v>
                </c:pt>
                <c:pt idx="896">
                  <c:v>182</c:v>
                </c:pt>
                <c:pt idx="897">
                  <c:v>184</c:v>
                </c:pt>
                <c:pt idx="898">
                  <c:v>200</c:v>
                </c:pt>
                <c:pt idx="899">
                  <c:v>184</c:v>
                </c:pt>
                <c:pt idx="900">
                  <c:v>180</c:v>
                </c:pt>
                <c:pt idx="901">
                  <c:v>172</c:v>
                </c:pt>
                <c:pt idx="902">
                  <c:v>202</c:v>
                </c:pt>
                <c:pt idx="903">
                  <c:v>200</c:v>
                </c:pt>
                <c:pt idx="904">
                  <c:v>168</c:v>
                </c:pt>
                <c:pt idx="905">
                  <c:v>142</c:v>
                </c:pt>
                <c:pt idx="906">
                  <c:v>166</c:v>
                </c:pt>
                <c:pt idx="907">
                  <c:v>182</c:v>
                </c:pt>
                <c:pt idx="908">
                  <c:v>182</c:v>
                </c:pt>
                <c:pt idx="909">
                  <c:v>158</c:v>
                </c:pt>
                <c:pt idx="910">
                  <c:v>190</c:v>
                </c:pt>
                <c:pt idx="911">
                  <c:v>180</c:v>
                </c:pt>
                <c:pt idx="912">
                  <c:v>192</c:v>
                </c:pt>
                <c:pt idx="913">
                  <c:v>178</c:v>
                </c:pt>
                <c:pt idx="914">
                  <c:v>194</c:v>
                </c:pt>
                <c:pt idx="915">
                  <c:v>192</c:v>
                </c:pt>
                <c:pt idx="916">
                  <c:v>200</c:v>
                </c:pt>
                <c:pt idx="917">
                  <c:v>182</c:v>
                </c:pt>
                <c:pt idx="918">
                  <c:v>200</c:v>
                </c:pt>
                <c:pt idx="919">
                  <c:v>166</c:v>
                </c:pt>
                <c:pt idx="920">
                  <c:v>192</c:v>
                </c:pt>
                <c:pt idx="922">
                  <c:v>164</c:v>
                </c:pt>
                <c:pt idx="923">
                  <c:v>194</c:v>
                </c:pt>
                <c:pt idx="924">
                  <c:v>196</c:v>
                </c:pt>
                <c:pt idx="925">
                  <c:v>172</c:v>
                </c:pt>
                <c:pt idx="926">
                  <c:v>236</c:v>
                </c:pt>
                <c:pt idx="927">
                  <c:v>162</c:v>
                </c:pt>
                <c:pt idx="928">
                  <c:v>202</c:v>
                </c:pt>
                <c:pt idx="929">
                  <c:v>178</c:v>
                </c:pt>
                <c:pt idx="930">
                  <c:v>184</c:v>
                </c:pt>
                <c:pt idx="931">
                  <c:v>186</c:v>
                </c:pt>
                <c:pt idx="932">
                  <c:v>176</c:v>
                </c:pt>
                <c:pt idx="933">
                  <c:v>194</c:v>
                </c:pt>
                <c:pt idx="934">
                  <c:v>186</c:v>
                </c:pt>
                <c:pt idx="935">
                  <c:v>186</c:v>
                </c:pt>
                <c:pt idx="936">
                  <c:v>168</c:v>
                </c:pt>
                <c:pt idx="937">
                  <c:v>200</c:v>
                </c:pt>
                <c:pt idx="938">
                  <c:v>184</c:v>
                </c:pt>
                <c:pt idx="939">
                  <c:v>176</c:v>
                </c:pt>
                <c:pt idx="940">
                  <c:v>186</c:v>
                </c:pt>
                <c:pt idx="941">
                  <c:v>188</c:v>
                </c:pt>
                <c:pt idx="942">
                  <c:v>190</c:v>
                </c:pt>
                <c:pt idx="943">
                  <c:v>188</c:v>
                </c:pt>
                <c:pt idx="944">
                  <c:v>198</c:v>
                </c:pt>
                <c:pt idx="945">
                  <c:v>200</c:v>
                </c:pt>
                <c:pt idx="946">
                  <c:v>170</c:v>
                </c:pt>
                <c:pt idx="947">
                  <c:v>194</c:v>
                </c:pt>
                <c:pt idx="948">
                  <c:v>188</c:v>
                </c:pt>
                <c:pt idx="949">
                  <c:v>184</c:v>
                </c:pt>
                <c:pt idx="950">
                  <c:v>176</c:v>
                </c:pt>
                <c:pt idx="951">
                  <c:v>180</c:v>
                </c:pt>
                <c:pt idx="952">
                  <c:v>168</c:v>
                </c:pt>
                <c:pt idx="953">
                  <c:v>168</c:v>
                </c:pt>
                <c:pt idx="954">
                  <c:v>214</c:v>
                </c:pt>
                <c:pt idx="955">
                  <c:v>206</c:v>
                </c:pt>
                <c:pt idx="956">
                  <c:v>200</c:v>
                </c:pt>
                <c:pt idx="957">
                  <c:v>156</c:v>
                </c:pt>
                <c:pt idx="958">
                  <c:v>178</c:v>
                </c:pt>
                <c:pt idx="959">
                  <c:v>186</c:v>
                </c:pt>
                <c:pt idx="960">
                  <c:v>188</c:v>
                </c:pt>
                <c:pt idx="961">
                  <c:v>200</c:v>
                </c:pt>
                <c:pt idx="962">
                  <c:v>168</c:v>
                </c:pt>
                <c:pt idx="963">
                  <c:v>194</c:v>
                </c:pt>
                <c:pt idx="964">
                  <c:v>208</c:v>
                </c:pt>
                <c:pt idx="965">
                  <c:v>168</c:v>
                </c:pt>
                <c:pt idx="966">
                  <c:v>168</c:v>
                </c:pt>
                <c:pt idx="967">
                  <c:v>218</c:v>
                </c:pt>
                <c:pt idx="968">
                  <c:v>198</c:v>
                </c:pt>
                <c:pt idx="969">
                  <c:v>206</c:v>
                </c:pt>
                <c:pt idx="970">
                  <c:v>188</c:v>
                </c:pt>
                <c:pt idx="971">
                  <c:v>180</c:v>
                </c:pt>
                <c:pt idx="975">
                  <c:v>180</c:v>
                </c:pt>
                <c:pt idx="976">
                  <c:v>188</c:v>
                </c:pt>
                <c:pt idx="977">
                  <c:v>190</c:v>
                </c:pt>
                <c:pt idx="978">
                  <c:v>196</c:v>
                </c:pt>
                <c:pt idx="979">
                  <c:v>196</c:v>
                </c:pt>
                <c:pt idx="980">
                  <c:v>170</c:v>
                </c:pt>
                <c:pt idx="981">
                  <c:v>184</c:v>
                </c:pt>
                <c:pt idx="982">
                  <c:v>202</c:v>
                </c:pt>
                <c:pt idx="983">
                  <c:v>172</c:v>
                </c:pt>
                <c:pt idx="984">
                  <c:v>188</c:v>
                </c:pt>
                <c:pt idx="985">
                  <c:v>184</c:v>
                </c:pt>
                <c:pt idx="986">
                  <c:v>154</c:v>
                </c:pt>
                <c:pt idx="987">
                  <c:v>166</c:v>
                </c:pt>
                <c:pt idx="988">
                  <c:v>186</c:v>
                </c:pt>
                <c:pt idx="989">
                  <c:v>174</c:v>
                </c:pt>
                <c:pt idx="990">
                  <c:v>168</c:v>
                </c:pt>
                <c:pt idx="991">
                  <c:v>190</c:v>
                </c:pt>
                <c:pt idx="992">
                  <c:v>202</c:v>
                </c:pt>
                <c:pt idx="993">
                  <c:v>184</c:v>
                </c:pt>
                <c:pt idx="994">
                  <c:v>196</c:v>
                </c:pt>
                <c:pt idx="995">
                  <c:v>190</c:v>
                </c:pt>
                <c:pt idx="996">
                  <c:v>186</c:v>
                </c:pt>
                <c:pt idx="997">
                  <c:v>206</c:v>
                </c:pt>
                <c:pt idx="998">
                  <c:v>176</c:v>
                </c:pt>
                <c:pt idx="999">
                  <c:v>182</c:v>
                </c:pt>
                <c:pt idx="1000">
                  <c:v>184</c:v>
                </c:pt>
                <c:pt idx="1001">
                  <c:v>178</c:v>
                </c:pt>
                <c:pt idx="1002">
                  <c:v>204</c:v>
                </c:pt>
                <c:pt idx="1003">
                  <c:v>208</c:v>
                </c:pt>
                <c:pt idx="1004">
                  <c:v>166</c:v>
                </c:pt>
                <c:pt idx="1005">
                  <c:v>174</c:v>
                </c:pt>
                <c:pt idx="1006">
                  <c:v>172</c:v>
                </c:pt>
                <c:pt idx="1007">
                  <c:v>178</c:v>
                </c:pt>
                <c:pt idx="1008">
                  <c:v>194</c:v>
                </c:pt>
                <c:pt idx="1009">
                  <c:v>170</c:v>
                </c:pt>
                <c:pt idx="1010">
                  <c:v>170</c:v>
                </c:pt>
                <c:pt idx="1011">
                  <c:v>196</c:v>
                </c:pt>
                <c:pt idx="1012">
                  <c:v>180</c:v>
                </c:pt>
                <c:pt idx="1013">
                  <c:v>182</c:v>
                </c:pt>
                <c:pt idx="1014">
                  <c:v>166</c:v>
                </c:pt>
                <c:pt idx="1015">
                  <c:v>170</c:v>
                </c:pt>
                <c:pt idx="1016">
                  <c:v>160</c:v>
                </c:pt>
                <c:pt idx="1017">
                  <c:v>172</c:v>
                </c:pt>
                <c:pt idx="1018">
                  <c:v>186</c:v>
                </c:pt>
                <c:pt idx="1019">
                  <c:v>176</c:v>
                </c:pt>
                <c:pt idx="1020">
                  <c:v>186</c:v>
                </c:pt>
                <c:pt idx="1021">
                  <c:v>174</c:v>
                </c:pt>
                <c:pt idx="1022">
                  <c:v>208</c:v>
                </c:pt>
                <c:pt idx="1023">
                  <c:v>174</c:v>
                </c:pt>
                <c:pt idx="1024">
                  <c:v>188</c:v>
                </c:pt>
                <c:pt idx="1025">
                  <c:v>192</c:v>
                </c:pt>
                <c:pt idx="1026">
                  <c:v>208</c:v>
                </c:pt>
                <c:pt idx="1027">
                  <c:v>198</c:v>
                </c:pt>
                <c:pt idx="1028">
                  <c:v>154</c:v>
                </c:pt>
                <c:pt idx="1029">
                  <c:v>182</c:v>
                </c:pt>
                <c:pt idx="1030">
                  <c:v>178</c:v>
                </c:pt>
                <c:pt idx="1031">
                  <c:v>162</c:v>
                </c:pt>
                <c:pt idx="1032">
                  <c:v>204</c:v>
                </c:pt>
                <c:pt idx="1033">
                  <c:v>178</c:v>
                </c:pt>
                <c:pt idx="1034">
                  <c:v>168</c:v>
                </c:pt>
                <c:pt idx="1035">
                  <c:v>168</c:v>
                </c:pt>
                <c:pt idx="1036">
                  <c:v>166</c:v>
                </c:pt>
                <c:pt idx="1037">
                  <c:v>170</c:v>
                </c:pt>
                <c:pt idx="1038">
                  <c:v>200</c:v>
                </c:pt>
                <c:pt idx="1039">
                  <c:v>194</c:v>
                </c:pt>
                <c:pt idx="1040">
                  <c:v>156</c:v>
                </c:pt>
                <c:pt idx="1041">
                  <c:v>198</c:v>
                </c:pt>
                <c:pt idx="1042">
                  <c:v>206</c:v>
                </c:pt>
                <c:pt idx="1043">
                  <c:v>166</c:v>
                </c:pt>
                <c:pt idx="1044">
                  <c:v>200</c:v>
                </c:pt>
                <c:pt idx="1045">
                  <c:v>164</c:v>
                </c:pt>
                <c:pt idx="1046">
                  <c:v>190</c:v>
                </c:pt>
                <c:pt idx="1047">
                  <c:v>160</c:v>
                </c:pt>
                <c:pt idx="1048">
                  <c:v>190</c:v>
                </c:pt>
                <c:pt idx="1049">
                  <c:v>172</c:v>
                </c:pt>
                <c:pt idx="1050">
                  <c:v>190</c:v>
                </c:pt>
                <c:pt idx="1051">
                  <c:v>174</c:v>
                </c:pt>
                <c:pt idx="1052">
                  <c:v>210</c:v>
                </c:pt>
                <c:pt idx="1053">
                  <c:v>172</c:v>
                </c:pt>
                <c:pt idx="1054">
                  <c:v>172</c:v>
                </c:pt>
                <c:pt idx="1056">
                  <c:v>234</c:v>
                </c:pt>
                <c:pt idx="1058">
                  <c:v>182</c:v>
                </c:pt>
                <c:pt idx="1059">
                  <c:v>182</c:v>
                </c:pt>
                <c:pt idx="1060">
                  <c:v>180</c:v>
                </c:pt>
                <c:pt idx="1061">
                  <c:v>188</c:v>
                </c:pt>
                <c:pt idx="1062">
                  <c:v>204</c:v>
                </c:pt>
                <c:pt idx="1063">
                  <c:v>160</c:v>
                </c:pt>
                <c:pt idx="1064">
                  <c:v>178</c:v>
                </c:pt>
                <c:pt idx="1065">
                  <c:v>176</c:v>
                </c:pt>
                <c:pt idx="1066">
                  <c:v>180</c:v>
                </c:pt>
                <c:pt idx="1067">
                  <c:v>142</c:v>
                </c:pt>
                <c:pt idx="1068">
                  <c:v>174</c:v>
                </c:pt>
                <c:pt idx="1069">
                  <c:v>186</c:v>
                </c:pt>
                <c:pt idx="1070">
                  <c:v>172</c:v>
                </c:pt>
                <c:pt idx="1071">
                  <c:v>168</c:v>
                </c:pt>
                <c:pt idx="1072">
                  <c:v>170</c:v>
                </c:pt>
                <c:pt idx="1073">
                  <c:v>178</c:v>
                </c:pt>
                <c:pt idx="1074">
                  <c:v>188</c:v>
                </c:pt>
                <c:pt idx="1075">
                  <c:v>182</c:v>
                </c:pt>
                <c:pt idx="1076">
                  <c:v>198</c:v>
                </c:pt>
                <c:pt idx="1077">
                  <c:v>252</c:v>
                </c:pt>
                <c:pt idx="1078">
                  <c:v>174</c:v>
                </c:pt>
                <c:pt idx="1079">
                  <c:v>192</c:v>
                </c:pt>
                <c:pt idx="1080">
                  <c:v>182</c:v>
                </c:pt>
                <c:pt idx="1081">
                  <c:v>176</c:v>
                </c:pt>
                <c:pt idx="1083">
                  <c:v>158</c:v>
                </c:pt>
                <c:pt idx="1084">
                  <c:v>198</c:v>
                </c:pt>
                <c:pt idx="1085">
                  <c:v>158</c:v>
                </c:pt>
                <c:pt idx="1086">
                  <c:v>178</c:v>
                </c:pt>
                <c:pt idx="1087">
                  <c:v>172</c:v>
                </c:pt>
                <c:pt idx="1088">
                  <c:v>170</c:v>
                </c:pt>
                <c:pt idx="1089">
                  <c:v>182</c:v>
                </c:pt>
                <c:pt idx="1090">
                  <c:v>188</c:v>
                </c:pt>
                <c:pt idx="1091">
                  <c:v>176</c:v>
                </c:pt>
                <c:pt idx="1092">
                  <c:v>164</c:v>
                </c:pt>
                <c:pt idx="1093">
                  <c:v>188</c:v>
                </c:pt>
                <c:pt idx="1094">
                  <c:v>190</c:v>
                </c:pt>
                <c:pt idx="1095">
                  <c:v>184</c:v>
                </c:pt>
                <c:pt idx="1096">
                  <c:v>196</c:v>
                </c:pt>
                <c:pt idx="1097">
                  <c:v>168</c:v>
                </c:pt>
                <c:pt idx="1098">
                  <c:v>182</c:v>
                </c:pt>
                <c:pt idx="1099">
                  <c:v>186</c:v>
                </c:pt>
                <c:pt idx="1100">
                  <c:v>186</c:v>
                </c:pt>
                <c:pt idx="1101">
                  <c:v>154</c:v>
                </c:pt>
                <c:pt idx="1102">
                  <c:v>190</c:v>
                </c:pt>
                <c:pt idx="1103">
                  <c:v>174</c:v>
                </c:pt>
                <c:pt idx="1104">
                  <c:v>208</c:v>
                </c:pt>
                <c:pt idx="1105">
                  <c:v>190</c:v>
                </c:pt>
                <c:pt idx="1106">
                  <c:v>178</c:v>
                </c:pt>
                <c:pt idx="1107">
                  <c:v>166</c:v>
                </c:pt>
                <c:pt idx="1108">
                  <c:v>180</c:v>
                </c:pt>
                <c:pt idx="1109">
                  <c:v>176</c:v>
                </c:pt>
                <c:pt idx="1110">
                  <c:v>168</c:v>
                </c:pt>
                <c:pt idx="1111">
                  <c:v>162</c:v>
                </c:pt>
                <c:pt idx="1112">
                  <c:v>172</c:v>
                </c:pt>
                <c:pt idx="1113">
                  <c:v>184</c:v>
                </c:pt>
                <c:pt idx="1114">
                  <c:v>178</c:v>
                </c:pt>
                <c:pt idx="1115">
                  <c:v>150</c:v>
                </c:pt>
                <c:pt idx="1116">
                  <c:v>174</c:v>
                </c:pt>
                <c:pt idx="1117">
                  <c:v>166</c:v>
                </c:pt>
                <c:pt idx="1118">
                  <c:v>164</c:v>
                </c:pt>
                <c:pt idx="1119">
                  <c:v>162</c:v>
                </c:pt>
                <c:pt idx="1120">
                  <c:v>196</c:v>
                </c:pt>
                <c:pt idx="1121">
                  <c:v>168</c:v>
                </c:pt>
                <c:pt idx="1122">
                  <c:v>168</c:v>
                </c:pt>
                <c:pt idx="1123">
                  <c:v>168</c:v>
                </c:pt>
                <c:pt idx="1124">
                  <c:v>166</c:v>
                </c:pt>
                <c:pt idx="1125">
                  <c:v>186</c:v>
                </c:pt>
                <c:pt idx="1126">
                  <c:v>176</c:v>
                </c:pt>
                <c:pt idx="1127">
                  <c:v>160</c:v>
                </c:pt>
                <c:pt idx="1128">
                  <c:v>182</c:v>
                </c:pt>
                <c:pt idx="1130">
                  <c:v>154</c:v>
                </c:pt>
                <c:pt idx="1131">
                  <c:v>156</c:v>
                </c:pt>
                <c:pt idx="1132">
                  <c:v>170</c:v>
                </c:pt>
                <c:pt idx="1133">
                  <c:v>176</c:v>
                </c:pt>
                <c:pt idx="1134">
                  <c:v>170</c:v>
                </c:pt>
                <c:pt idx="1135">
                  <c:v>164</c:v>
                </c:pt>
                <c:pt idx="1136">
                  <c:v>184</c:v>
                </c:pt>
                <c:pt idx="1137">
                  <c:v>188</c:v>
                </c:pt>
                <c:pt idx="1138">
                  <c:v>168</c:v>
                </c:pt>
                <c:pt idx="1139">
                  <c:v>178</c:v>
                </c:pt>
                <c:pt idx="1140">
                  <c:v>194</c:v>
                </c:pt>
                <c:pt idx="1141">
                  <c:v>158</c:v>
                </c:pt>
                <c:pt idx="1142">
                  <c:v>162</c:v>
                </c:pt>
                <c:pt idx="1143">
                  <c:v>174</c:v>
                </c:pt>
                <c:pt idx="1144">
                  <c:v>190</c:v>
                </c:pt>
                <c:pt idx="1145">
                  <c:v>180</c:v>
                </c:pt>
                <c:pt idx="1146">
                  <c:v>194</c:v>
                </c:pt>
                <c:pt idx="1147">
                  <c:v>176</c:v>
                </c:pt>
                <c:pt idx="1148">
                  <c:v>168</c:v>
                </c:pt>
                <c:pt idx="1149">
                  <c:v>182</c:v>
                </c:pt>
                <c:pt idx="1150">
                  <c:v>180</c:v>
                </c:pt>
                <c:pt idx="1151">
                  <c:v>198</c:v>
                </c:pt>
                <c:pt idx="1152">
                  <c:v>198</c:v>
                </c:pt>
                <c:pt idx="1153">
                  <c:v>174</c:v>
                </c:pt>
                <c:pt idx="1154">
                  <c:v>190</c:v>
                </c:pt>
                <c:pt idx="1155">
                  <c:v>210</c:v>
                </c:pt>
                <c:pt idx="1156">
                  <c:v>180</c:v>
                </c:pt>
                <c:pt idx="1157">
                  <c:v>178</c:v>
                </c:pt>
                <c:pt idx="1158">
                  <c:v>216</c:v>
                </c:pt>
                <c:pt idx="1159">
                  <c:v>194</c:v>
                </c:pt>
                <c:pt idx="1160">
                  <c:v>202</c:v>
                </c:pt>
                <c:pt idx="1161">
                  <c:v>190</c:v>
                </c:pt>
                <c:pt idx="1162">
                  <c:v>174</c:v>
                </c:pt>
                <c:pt idx="1163">
                  <c:v>184</c:v>
                </c:pt>
                <c:pt idx="1164">
                  <c:v>196</c:v>
                </c:pt>
                <c:pt idx="1165">
                  <c:v>170</c:v>
                </c:pt>
                <c:pt idx="1166">
                  <c:v>166</c:v>
                </c:pt>
                <c:pt idx="1167">
                  <c:v>180</c:v>
                </c:pt>
                <c:pt idx="1168">
                  <c:v>180</c:v>
                </c:pt>
                <c:pt idx="1169">
                  <c:v>192</c:v>
                </c:pt>
                <c:pt idx="1170">
                  <c:v>186</c:v>
                </c:pt>
                <c:pt idx="1171">
                  <c:v>178</c:v>
                </c:pt>
                <c:pt idx="1172">
                  <c:v>182</c:v>
                </c:pt>
                <c:pt idx="1173">
                  <c:v>162</c:v>
                </c:pt>
                <c:pt idx="1174">
                  <c:v>192</c:v>
                </c:pt>
                <c:pt idx="1175">
                  <c:v>206</c:v>
                </c:pt>
                <c:pt idx="1176">
                  <c:v>192</c:v>
                </c:pt>
                <c:pt idx="1177">
                  <c:v>174</c:v>
                </c:pt>
                <c:pt idx="1178">
                  <c:v>204</c:v>
                </c:pt>
                <c:pt idx="1179">
                  <c:v>182</c:v>
                </c:pt>
                <c:pt idx="1180">
                  <c:v>178</c:v>
                </c:pt>
                <c:pt idx="1181">
                  <c:v>206</c:v>
                </c:pt>
                <c:pt idx="1182">
                  <c:v>192</c:v>
                </c:pt>
                <c:pt idx="1183">
                  <c:v>164</c:v>
                </c:pt>
                <c:pt idx="1184">
                  <c:v>192</c:v>
                </c:pt>
                <c:pt idx="1185">
                  <c:v>202</c:v>
                </c:pt>
                <c:pt idx="1186">
                  <c:v>170</c:v>
                </c:pt>
                <c:pt idx="1187">
                  <c:v>168</c:v>
                </c:pt>
                <c:pt idx="1188">
                  <c:v>158</c:v>
                </c:pt>
                <c:pt idx="1189">
                  <c:v>180</c:v>
                </c:pt>
                <c:pt idx="1190">
                  <c:v>184</c:v>
                </c:pt>
                <c:pt idx="1191">
                  <c:v>186</c:v>
                </c:pt>
                <c:pt idx="1192">
                  <c:v>178</c:v>
                </c:pt>
                <c:pt idx="1193">
                  <c:v>178</c:v>
                </c:pt>
                <c:pt idx="1194">
                  <c:v>152</c:v>
                </c:pt>
                <c:pt idx="1195">
                  <c:v>192</c:v>
                </c:pt>
                <c:pt idx="1196">
                  <c:v>176</c:v>
                </c:pt>
                <c:pt idx="1197">
                  <c:v>164</c:v>
                </c:pt>
                <c:pt idx="1198">
                  <c:v>180</c:v>
                </c:pt>
                <c:pt idx="1199">
                  <c:v>188</c:v>
                </c:pt>
                <c:pt idx="1200">
                  <c:v>184</c:v>
                </c:pt>
                <c:pt idx="1201">
                  <c:v>184</c:v>
                </c:pt>
                <c:pt idx="1202">
                  <c:v>164</c:v>
                </c:pt>
                <c:pt idx="1203">
                  <c:v>208</c:v>
                </c:pt>
                <c:pt idx="1204">
                  <c:v>190</c:v>
                </c:pt>
                <c:pt idx="1205">
                  <c:v>170</c:v>
                </c:pt>
                <c:pt idx="1206">
                  <c:v>174</c:v>
                </c:pt>
                <c:pt idx="1207">
                  <c:v>168</c:v>
                </c:pt>
                <c:pt idx="1208">
                  <c:v>166</c:v>
                </c:pt>
                <c:pt idx="1209">
                  <c:v>176</c:v>
                </c:pt>
                <c:pt idx="1210">
                  <c:v>188</c:v>
                </c:pt>
                <c:pt idx="1211">
                  <c:v>184</c:v>
                </c:pt>
                <c:pt idx="1212">
                  <c:v>162</c:v>
                </c:pt>
                <c:pt idx="1213">
                  <c:v>180</c:v>
                </c:pt>
                <c:pt idx="1214">
                  <c:v>180</c:v>
                </c:pt>
                <c:pt idx="1215">
                  <c:v>166</c:v>
                </c:pt>
                <c:pt idx="1216">
                  <c:v>148</c:v>
                </c:pt>
                <c:pt idx="1217">
                  <c:v>186</c:v>
                </c:pt>
                <c:pt idx="1218">
                  <c:v>170</c:v>
                </c:pt>
                <c:pt idx="1219">
                  <c:v>184</c:v>
                </c:pt>
                <c:pt idx="1220">
                  <c:v>164</c:v>
                </c:pt>
                <c:pt idx="1221">
                  <c:v>178</c:v>
                </c:pt>
                <c:pt idx="1222">
                  <c:v>190</c:v>
                </c:pt>
                <c:pt idx="1223">
                  <c:v>180</c:v>
                </c:pt>
                <c:pt idx="1224">
                  <c:v>152</c:v>
                </c:pt>
                <c:pt idx="1225">
                  <c:v>190</c:v>
                </c:pt>
                <c:pt idx="1226">
                  <c:v>176</c:v>
                </c:pt>
                <c:pt idx="1227">
                  <c:v>178</c:v>
                </c:pt>
                <c:pt idx="1228">
                  <c:v>166</c:v>
                </c:pt>
                <c:pt idx="1229">
                  <c:v>144</c:v>
                </c:pt>
                <c:pt idx="1230">
                  <c:v>190</c:v>
                </c:pt>
                <c:pt idx="1231">
                  <c:v>174</c:v>
                </c:pt>
                <c:pt idx="1232">
                  <c:v>174</c:v>
                </c:pt>
                <c:pt idx="1233">
                  <c:v>172</c:v>
                </c:pt>
                <c:pt idx="1234">
                  <c:v>198</c:v>
                </c:pt>
                <c:pt idx="1235">
                  <c:v>198</c:v>
                </c:pt>
                <c:pt idx="1236">
                  <c:v>178</c:v>
                </c:pt>
                <c:pt idx="1237">
                  <c:v>188</c:v>
                </c:pt>
                <c:pt idx="1238">
                  <c:v>186</c:v>
                </c:pt>
                <c:pt idx="1239">
                  <c:v>188</c:v>
                </c:pt>
                <c:pt idx="1240">
                  <c:v>154</c:v>
                </c:pt>
                <c:pt idx="1241">
                  <c:v>192</c:v>
                </c:pt>
                <c:pt idx="1242">
                  <c:v>204</c:v>
                </c:pt>
                <c:pt idx="1243">
                  <c:v>178</c:v>
                </c:pt>
                <c:pt idx="1244">
                  <c:v>196</c:v>
                </c:pt>
                <c:pt idx="1245">
                  <c:v>176</c:v>
                </c:pt>
                <c:pt idx="1246">
                  <c:v>184</c:v>
                </c:pt>
                <c:pt idx="1247">
                  <c:v>196</c:v>
                </c:pt>
                <c:pt idx="1248">
                  <c:v>174</c:v>
                </c:pt>
                <c:pt idx="1249">
                  <c:v>166</c:v>
                </c:pt>
                <c:pt idx="1250">
                  <c:v>208</c:v>
                </c:pt>
                <c:pt idx="1251">
                  <c:v>166</c:v>
                </c:pt>
                <c:pt idx="1252">
                  <c:v>174</c:v>
                </c:pt>
                <c:pt idx="1253">
                  <c:v>190</c:v>
                </c:pt>
                <c:pt idx="1254">
                  <c:v>180</c:v>
                </c:pt>
                <c:pt idx="1255">
                  <c:v>170</c:v>
                </c:pt>
                <c:pt idx="1256">
                  <c:v>228</c:v>
                </c:pt>
                <c:pt idx="1257">
                  <c:v>178</c:v>
                </c:pt>
                <c:pt idx="1258">
                  <c:v>200</c:v>
                </c:pt>
                <c:pt idx="1259">
                  <c:v>174</c:v>
                </c:pt>
                <c:pt idx="1260">
                  <c:v>172</c:v>
                </c:pt>
                <c:pt idx="1261">
                  <c:v>204</c:v>
                </c:pt>
                <c:pt idx="1262">
                  <c:v>186</c:v>
                </c:pt>
                <c:pt idx="1263">
                  <c:v>206</c:v>
                </c:pt>
                <c:pt idx="1264">
                  <c:v>180</c:v>
                </c:pt>
                <c:pt idx="1265">
                  <c:v>180</c:v>
                </c:pt>
                <c:pt idx="1266">
                  <c:v>182</c:v>
                </c:pt>
                <c:pt idx="1267">
                  <c:v>186</c:v>
                </c:pt>
                <c:pt idx="1268">
                  <c:v>170</c:v>
                </c:pt>
                <c:pt idx="1269">
                  <c:v>194</c:v>
                </c:pt>
                <c:pt idx="1270">
                  <c:v>216</c:v>
                </c:pt>
                <c:pt idx="1271">
                  <c:v>194</c:v>
                </c:pt>
                <c:pt idx="1272">
                  <c:v>188</c:v>
                </c:pt>
                <c:pt idx="1273">
                  <c:v>204</c:v>
                </c:pt>
                <c:pt idx="1274">
                  <c:v>180</c:v>
                </c:pt>
                <c:pt idx="1275">
                  <c:v>192</c:v>
                </c:pt>
                <c:pt idx="1276">
                  <c:v>174</c:v>
                </c:pt>
                <c:pt idx="1277">
                  <c:v>180</c:v>
                </c:pt>
                <c:pt idx="1278">
                  <c:v>164</c:v>
                </c:pt>
                <c:pt idx="1279">
                  <c:v>190</c:v>
                </c:pt>
                <c:pt idx="1280">
                  <c:v>180</c:v>
                </c:pt>
                <c:pt idx="1281">
                  <c:v>186</c:v>
                </c:pt>
                <c:pt idx="1282">
                  <c:v>200</c:v>
                </c:pt>
                <c:pt idx="1283">
                  <c:v>198</c:v>
                </c:pt>
                <c:pt idx="1284">
                  <c:v>192</c:v>
                </c:pt>
                <c:pt idx="1285">
                  <c:v>164</c:v>
                </c:pt>
                <c:pt idx="1286">
                  <c:v>162</c:v>
                </c:pt>
                <c:pt idx="1290">
                  <c:v>200</c:v>
                </c:pt>
                <c:pt idx="1291">
                  <c:v>186</c:v>
                </c:pt>
                <c:pt idx="1292">
                  <c:v>18</c:v>
                </c:pt>
                <c:pt idx="1293">
                  <c:v>272</c:v>
                </c:pt>
                <c:pt idx="1294">
                  <c:v>480</c:v>
                </c:pt>
                <c:pt idx="1296">
                  <c:v>408</c:v>
                </c:pt>
                <c:pt idx="1297">
                  <c:v>400</c:v>
                </c:pt>
                <c:pt idx="1298">
                  <c:v>20</c:v>
                </c:pt>
                <c:pt idx="1299">
                  <c:v>51</c:v>
                </c:pt>
                <c:pt idx="1300">
                  <c:v>100</c:v>
                </c:pt>
                <c:pt idx="1301">
                  <c:v>112</c:v>
                </c:pt>
                <c:pt idx="1302">
                  <c:v>121</c:v>
                </c:pt>
                <c:pt idx="1303">
                  <c:v>113</c:v>
                </c:pt>
                <c:pt idx="1304">
                  <c:v>124</c:v>
                </c:pt>
                <c:pt idx="1305">
                  <c:v>124</c:v>
                </c:pt>
                <c:pt idx="1306">
                  <c:v>138</c:v>
                </c:pt>
                <c:pt idx="1307">
                  <c:v>152</c:v>
                </c:pt>
                <c:pt idx="1308">
                  <c:v>142</c:v>
                </c:pt>
                <c:pt idx="1312">
                  <c:v>156</c:v>
                </c:pt>
                <c:pt idx="1313">
                  <c:v>136</c:v>
                </c:pt>
                <c:pt idx="1314">
                  <c:v>154</c:v>
                </c:pt>
                <c:pt idx="1315">
                  <c:v>136</c:v>
                </c:pt>
                <c:pt idx="1316">
                  <c:v>154</c:v>
                </c:pt>
                <c:pt idx="1317">
                  <c:v>140</c:v>
                </c:pt>
                <c:pt idx="1318">
                  <c:v>142</c:v>
                </c:pt>
                <c:pt idx="1319">
                  <c:v>150</c:v>
                </c:pt>
                <c:pt idx="1320">
                  <c:v>136</c:v>
                </c:pt>
                <c:pt idx="1321">
                  <c:v>162</c:v>
                </c:pt>
                <c:pt idx="1322">
                  <c:v>186</c:v>
                </c:pt>
                <c:pt idx="1323">
                  <c:v>154</c:v>
                </c:pt>
                <c:pt idx="1324">
                  <c:v>168</c:v>
                </c:pt>
                <c:pt idx="1325">
                  <c:v>178</c:v>
                </c:pt>
                <c:pt idx="1326">
                  <c:v>176</c:v>
                </c:pt>
                <c:pt idx="1327">
                  <c:v>158</c:v>
                </c:pt>
                <c:pt idx="1328">
                  <c:v>150</c:v>
                </c:pt>
                <c:pt idx="1329">
                  <c:v>148</c:v>
                </c:pt>
                <c:pt idx="1330">
                  <c:v>192</c:v>
                </c:pt>
                <c:pt idx="1331">
                  <c:v>154</c:v>
                </c:pt>
                <c:pt idx="1332">
                  <c:v>176</c:v>
                </c:pt>
                <c:pt idx="1333">
                  <c:v>154</c:v>
                </c:pt>
                <c:pt idx="1334">
                  <c:v>164</c:v>
                </c:pt>
                <c:pt idx="1335">
                  <c:v>164</c:v>
                </c:pt>
                <c:pt idx="1336">
                  <c:v>212</c:v>
                </c:pt>
                <c:pt idx="1337">
                  <c:v>160</c:v>
                </c:pt>
                <c:pt idx="1338">
                  <c:v>168</c:v>
                </c:pt>
                <c:pt idx="1339">
                  <c:v>180</c:v>
                </c:pt>
                <c:pt idx="1340">
                  <c:v>176</c:v>
                </c:pt>
                <c:pt idx="1341">
                  <c:v>166</c:v>
                </c:pt>
                <c:pt idx="1342">
                  <c:v>170</c:v>
                </c:pt>
                <c:pt idx="1343">
                  <c:v>178</c:v>
                </c:pt>
                <c:pt idx="1344">
                  <c:v>180</c:v>
                </c:pt>
                <c:pt idx="1345">
                  <c:v>164</c:v>
                </c:pt>
                <c:pt idx="1346">
                  <c:v>148</c:v>
                </c:pt>
                <c:pt idx="1347">
                  <c:v>164</c:v>
                </c:pt>
                <c:pt idx="1348">
                  <c:v>150</c:v>
                </c:pt>
                <c:pt idx="1349">
                  <c:v>160</c:v>
                </c:pt>
                <c:pt idx="1350">
                  <c:v>168</c:v>
                </c:pt>
                <c:pt idx="1351">
                  <c:v>154</c:v>
                </c:pt>
                <c:pt idx="1352">
                  <c:v>152</c:v>
                </c:pt>
                <c:pt idx="1353">
                  <c:v>178</c:v>
                </c:pt>
                <c:pt idx="1354">
                  <c:v>156</c:v>
                </c:pt>
                <c:pt idx="1355">
                  <c:v>158</c:v>
                </c:pt>
                <c:pt idx="1356">
                  <c:v>154</c:v>
                </c:pt>
                <c:pt idx="1357">
                  <c:v>162</c:v>
                </c:pt>
                <c:pt idx="1358">
                  <c:v>164</c:v>
                </c:pt>
                <c:pt idx="1359">
                  <c:v>162</c:v>
                </c:pt>
                <c:pt idx="1360">
                  <c:v>160</c:v>
                </c:pt>
                <c:pt idx="1361">
                  <c:v>172</c:v>
                </c:pt>
                <c:pt idx="1362">
                  <c:v>166</c:v>
                </c:pt>
                <c:pt idx="1363">
                  <c:v>138</c:v>
                </c:pt>
                <c:pt idx="1364">
                  <c:v>170</c:v>
                </c:pt>
                <c:pt idx="1365">
                  <c:v>186</c:v>
                </c:pt>
                <c:pt idx="1366">
                  <c:v>168</c:v>
                </c:pt>
                <c:pt idx="1367">
                  <c:v>184</c:v>
                </c:pt>
                <c:pt idx="1368">
                  <c:v>170</c:v>
                </c:pt>
                <c:pt idx="1369">
                  <c:v>180</c:v>
                </c:pt>
                <c:pt idx="1370">
                  <c:v>164</c:v>
                </c:pt>
                <c:pt idx="1371">
                  <c:v>162</c:v>
                </c:pt>
                <c:pt idx="1372">
                  <c:v>148</c:v>
                </c:pt>
                <c:pt idx="1373">
                  <c:v>168</c:v>
                </c:pt>
                <c:pt idx="1374">
                  <c:v>166</c:v>
                </c:pt>
                <c:pt idx="1375">
                  <c:v>172</c:v>
                </c:pt>
                <c:pt idx="1376">
                  <c:v>158</c:v>
                </c:pt>
                <c:pt idx="1377">
                  <c:v>164</c:v>
                </c:pt>
                <c:pt idx="1378">
                  <c:v>164</c:v>
                </c:pt>
                <c:pt idx="1379">
                  <c:v>164</c:v>
                </c:pt>
                <c:pt idx="1380">
                  <c:v>150</c:v>
                </c:pt>
                <c:pt idx="1381">
                  <c:v>172</c:v>
                </c:pt>
                <c:pt idx="1382">
                  <c:v>158</c:v>
                </c:pt>
                <c:pt idx="1383">
                  <c:v>174</c:v>
                </c:pt>
                <c:pt idx="1384">
                  <c:v>178</c:v>
                </c:pt>
                <c:pt idx="1385">
                  <c:v>182</c:v>
                </c:pt>
                <c:pt idx="1386">
                  <c:v>180</c:v>
                </c:pt>
                <c:pt idx="1387">
                  <c:v>168</c:v>
                </c:pt>
                <c:pt idx="1388">
                  <c:v>190</c:v>
                </c:pt>
                <c:pt idx="1389">
                  <c:v>162</c:v>
                </c:pt>
                <c:pt idx="1390">
                  <c:v>140</c:v>
                </c:pt>
                <c:pt idx="1391">
                  <c:v>164</c:v>
                </c:pt>
                <c:pt idx="1392">
                  <c:v>156</c:v>
                </c:pt>
                <c:pt idx="1393">
                  <c:v>160</c:v>
                </c:pt>
                <c:pt idx="1394">
                  <c:v>178</c:v>
                </c:pt>
                <c:pt idx="1395">
                  <c:v>186</c:v>
                </c:pt>
                <c:pt idx="1396">
                  <c:v>178</c:v>
                </c:pt>
                <c:pt idx="1397">
                  <c:v>180</c:v>
                </c:pt>
                <c:pt idx="1398">
                  <c:v>174</c:v>
                </c:pt>
                <c:pt idx="1399">
                  <c:v>180</c:v>
                </c:pt>
                <c:pt idx="1400">
                  <c:v>150</c:v>
                </c:pt>
                <c:pt idx="1401">
                  <c:v>172</c:v>
                </c:pt>
                <c:pt idx="1402">
                  <c:v>178</c:v>
                </c:pt>
                <c:pt idx="1403">
                  <c:v>158</c:v>
                </c:pt>
                <c:pt idx="1404">
                  <c:v>190</c:v>
                </c:pt>
                <c:pt idx="1405">
                  <c:v>172</c:v>
                </c:pt>
                <c:pt idx="1406">
                  <c:v>154</c:v>
                </c:pt>
                <c:pt idx="1407">
                  <c:v>168</c:v>
                </c:pt>
                <c:pt idx="1408">
                  <c:v>174</c:v>
                </c:pt>
                <c:pt idx="1409">
                  <c:v>170</c:v>
                </c:pt>
                <c:pt idx="1410">
                  <c:v>172</c:v>
                </c:pt>
                <c:pt idx="1411">
                  <c:v>166</c:v>
                </c:pt>
                <c:pt idx="1412">
                  <c:v>186</c:v>
                </c:pt>
                <c:pt idx="1413">
                  <c:v>176</c:v>
                </c:pt>
                <c:pt idx="1414">
                  <c:v>162</c:v>
                </c:pt>
                <c:pt idx="1415">
                  <c:v>152</c:v>
                </c:pt>
                <c:pt idx="1416">
                  <c:v>162</c:v>
                </c:pt>
                <c:pt idx="1417">
                  <c:v>178</c:v>
                </c:pt>
                <c:pt idx="1418">
                  <c:v>156</c:v>
                </c:pt>
                <c:pt idx="1419">
                  <c:v>158</c:v>
                </c:pt>
                <c:pt idx="1420">
                  <c:v>168</c:v>
                </c:pt>
                <c:pt idx="1421">
                  <c:v>178</c:v>
                </c:pt>
                <c:pt idx="1422">
                  <c:v>186</c:v>
                </c:pt>
                <c:pt idx="1423">
                  <c:v>148</c:v>
                </c:pt>
                <c:pt idx="1424">
                  <c:v>162</c:v>
                </c:pt>
                <c:pt idx="1425">
                  <c:v>176</c:v>
                </c:pt>
                <c:pt idx="1426">
                  <c:v>154</c:v>
                </c:pt>
                <c:pt idx="1427">
                  <c:v>172</c:v>
                </c:pt>
                <c:pt idx="1428">
                  <c:v>164</c:v>
                </c:pt>
                <c:pt idx="1429">
                  <c:v>156</c:v>
                </c:pt>
                <c:pt idx="1430">
                  <c:v>164</c:v>
                </c:pt>
                <c:pt idx="1431">
                  <c:v>160</c:v>
                </c:pt>
                <c:pt idx="1432">
                  <c:v>168</c:v>
                </c:pt>
                <c:pt idx="1433">
                  <c:v>174</c:v>
                </c:pt>
                <c:pt idx="1434">
                  <c:v>158</c:v>
                </c:pt>
                <c:pt idx="1435">
                  <c:v>232</c:v>
                </c:pt>
                <c:pt idx="1436">
                  <c:v>166</c:v>
                </c:pt>
                <c:pt idx="1437">
                  <c:v>356</c:v>
                </c:pt>
                <c:pt idx="1438">
                  <c:v>170</c:v>
                </c:pt>
                <c:pt idx="1439">
                  <c:v>154</c:v>
                </c:pt>
                <c:pt idx="1440">
                  <c:v>184</c:v>
                </c:pt>
                <c:pt idx="1441">
                  <c:v>192</c:v>
                </c:pt>
                <c:pt idx="1442">
                  <c:v>188</c:v>
                </c:pt>
                <c:pt idx="1443">
                  <c:v>178</c:v>
                </c:pt>
                <c:pt idx="1444">
                  <c:v>168</c:v>
                </c:pt>
                <c:pt idx="1445">
                  <c:v>198</c:v>
                </c:pt>
                <c:pt idx="1446">
                  <c:v>168</c:v>
                </c:pt>
                <c:pt idx="1447">
                  <c:v>148</c:v>
                </c:pt>
                <c:pt idx="1450">
                  <c:v>152</c:v>
                </c:pt>
                <c:pt idx="1452">
                  <c:v>154</c:v>
                </c:pt>
                <c:pt idx="1453">
                  <c:v>160</c:v>
                </c:pt>
                <c:pt idx="1455">
                  <c:v>160</c:v>
                </c:pt>
                <c:pt idx="1456">
                  <c:v>174</c:v>
                </c:pt>
                <c:pt idx="1457">
                  <c:v>182</c:v>
                </c:pt>
                <c:pt idx="1458">
                  <c:v>152</c:v>
                </c:pt>
                <c:pt idx="1459">
                  <c:v>164</c:v>
                </c:pt>
                <c:pt idx="1460">
                  <c:v>150</c:v>
                </c:pt>
                <c:pt idx="1461">
                  <c:v>162</c:v>
                </c:pt>
                <c:pt idx="1462">
                  <c:v>176</c:v>
                </c:pt>
                <c:pt idx="1463">
                  <c:v>170</c:v>
                </c:pt>
                <c:pt idx="1464">
                  <c:v>166</c:v>
                </c:pt>
                <c:pt idx="1465">
                  <c:v>186</c:v>
                </c:pt>
                <c:pt idx="1466">
                  <c:v>174</c:v>
                </c:pt>
                <c:pt idx="1467">
                  <c:v>178</c:v>
                </c:pt>
                <c:pt idx="1468">
                  <c:v>156</c:v>
                </c:pt>
                <c:pt idx="1469">
                  <c:v>126</c:v>
                </c:pt>
                <c:pt idx="1470">
                  <c:v>174</c:v>
                </c:pt>
                <c:pt idx="1471">
                  <c:v>150</c:v>
                </c:pt>
                <c:pt idx="1472">
                  <c:v>158</c:v>
                </c:pt>
                <c:pt idx="1473">
                  <c:v>158</c:v>
                </c:pt>
                <c:pt idx="1474">
                  <c:v>170</c:v>
                </c:pt>
                <c:pt idx="1475">
                  <c:v>178</c:v>
                </c:pt>
                <c:pt idx="1476">
                  <c:v>174</c:v>
                </c:pt>
                <c:pt idx="1477">
                  <c:v>170</c:v>
                </c:pt>
                <c:pt idx="1478">
                  <c:v>162</c:v>
                </c:pt>
                <c:pt idx="1479">
                  <c:v>156</c:v>
                </c:pt>
                <c:pt idx="1480">
                  <c:v>182</c:v>
                </c:pt>
                <c:pt idx="1481">
                  <c:v>164</c:v>
                </c:pt>
                <c:pt idx="1482">
                  <c:v>156</c:v>
                </c:pt>
                <c:pt idx="1483">
                  <c:v>160</c:v>
                </c:pt>
                <c:pt idx="1484">
                  <c:v>178</c:v>
                </c:pt>
                <c:pt idx="1485">
                  <c:v>170</c:v>
                </c:pt>
                <c:pt idx="1486">
                  <c:v>166</c:v>
                </c:pt>
                <c:pt idx="1487">
                  <c:v>184</c:v>
                </c:pt>
                <c:pt idx="1488">
                  <c:v>160</c:v>
                </c:pt>
                <c:pt idx="1489">
                  <c:v>172</c:v>
                </c:pt>
                <c:pt idx="1490">
                  <c:v>178</c:v>
                </c:pt>
                <c:pt idx="1491">
                  <c:v>176</c:v>
                </c:pt>
                <c:pt idx="1492">
                  <c:v>162</c:v>
                </c:pt>
                <c:pt idx="1493">
                  <c:v>190</c:v>
                </c:pt>
                <c:pt idx="1494">
                  <c:v>170</c:v>
                </c:pt>
                <c:pt idx="1495">
                  <c:v>204</c:v>
                </c:pt>
                <c:pt idx="1496">
                  <c:v>204</c:v>
                </c:pt>
                <c:pt idx="1497">
                  <c:v>170</c:v>
                </c:pt>
                <c:pt idx="1498">
                  <c:v>182</c:v>
                </c:pt>
                <c:pt idx="1499">
                  <c:v>176</c:v>
                </c:pt>
                <c:pt idx="1500">
                  <c:v>178</c:v>
                </c:pt>
                <c:pt idx="1501">
                  <c:v>178</c:v>
                </c:pt>
                <c:pt idx="1502">
                  <c:v>188</c:v>
                </c:pt>
                <c:pt idx="1503">
                  <c:v>186</c:v>
                </c:pt>
                <c:pt idx="1504">
                  <c:v>176</c:v>
                </c:pt>
                <c:pt idx="1505">
                  <c:v>208</c:v>
                </c:pt>
                <c:pt idx="1506">
                  <c:v>192</c:v>
                </c:pt>
                <c:pt idx="1507">
                  <c:v>194</c:v>
                </c:pt>
                <c:pt idx="1508">
                  <c:v>172</c:v>
                </c:pt>
                <c:pt idx="1509">
                  <c:v>164</c:v>
                </c:pt>
                <c:pt idx="1510">
                  <c:v>178</c:v>
                </c:pt>
                <c:pt idx="1511">
                  <c:v>210</c:v>
                </c:pt>
                <c:pt idx="1512">
                  <c:v>204</c:v>
                </c:pt>
                <c:pt idx="1515">
                  <c:v>196</c:v>
                </c:pt>
                <c:pt idx="1516">
                  <c:v>190</c:v>
                </c:pt>
                <c:pt idx="1517">
                  <c:v>194</c:v>
                </c:pt>
                <c:pt idx="1518">
                  <c:v>196</c:v>
                </c:pt>
                <c:pt idx="1519">
                  <c:v>214</c:v>
                </c:pt>
                <c:pt idx="1520">
                  <c:v>186</c:v>
                </c:pt>
                <c:pt idx="1521">
                  <c:v>212</c:v>
                </c:pt>
                <c:pt idx="1522">
                  <c:v>220</c:v>
                </c:pt>
                <c:pt idx="1523">
                  <c:v>230</c:v>
                </c:pt>
                <c:pt idx="1524">
                  <c:v>264</c:v>
                </c:pt>
                <c:pt idx="1525">
                  <c:v>316</c:v>
                </c:pt>
                <c:pt idx="1526">
                  <c:v>224</c:v>
                </c:pt>
                <c:pt idx="1527">
                  <c:v>144</c:v>
                </c:pt>
                <c:pt idx="1528">
                  <c:v>54</c:v>
                </c:pt>
                <c:pt idx="1529">
                  <c:v>18</c:v>
                </c:pt>
                <c:pt idx="1530">
                  <c:v>11</c:v>
                </c:pt>
                <c:pt idx="1531">
                  <c:v>9</c:v>
                </c:pt>
                <c:pt idx="1532">
                  <c:v>11</c:v>
                </c:pt>
                <c:pt idx="1533">
                  <c:v>1</c:v>
                </c:pt>
                <c:pt idx="1534">
                  <c:v>0</c:v>
                </c:pt>
                <c:pt idx="1535">
                  <c:v>0</c:v>
                </c:pt>
                <c:pt idx="1536">
                  <c:v>3</c:v>
                </c:pt>
                <c:pt idx="1537">
                  <c:v>11</c:v>
                </c:pt>
              </c:numCache>
            </c:numRef>
          </c:val>
        </c:ser>
        <c:marker val="1"/>
        <c:axId val="52540160"/>
        <c:axId val="52541696"/>
      </c:lineChart>
      <c:catAx>
        <c:axId val="52540160"/>
        <c:scaling>
          <c:orientation val="minMax"/>
        </c:scaling>
        <c:axPos val="b"/>
        <c:tickLblPos val="nextTo"/>
        <c:crossAx val="52541696"/>
        <c:crosses val="autoZero"/>
        <c:auto val="1"/>
        <c:lblAlgn val="ctr"/>
        <c:lblOffset val="100"/>
      </c:catAx>
      <c:valAx>
        <c:axId val="52541696"/>
        <c:scaling>
          <c:logBase val="10"/>
          <c:orientation val="minMax"/>
        </c:scaling>
        <c:axPos val="l"/>
        <c:majorGridlines/>
        <c:numFmt formatCode="General" sourceLinked="1"/>
        <c:tickLblPos val="nextTo"/>
        <c:crossAx val="52540160"/>
        <c:crosses val="autoZero"/>
        <c:crossBetween val="between"/>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800" baseline="30000" dirty="0"/>
              <a:t>40</a:t>
            </a:r>
            <a:r>
              <a:rPr lang="en-US" dirty="0"/>
              <a:t>Ar</a:t>
            </a:r>
            <a:r>
              <a:rPr lang="en-US" baseline="0" dirty="0"/>
              <a:t> Lunations 1 - 5</a:t>
            </a:r>
            <a:endParaRPr lang="en-US" dirty="0"/>
          </a:p>
        </c:rich>
      </c:tx>
      <c:layout/>
    </c:title>
    <c:plotArea>
      <c:layout>
        <c:manualLayout>
          <c:layoutTarget val="inner"/>
          <c:xMode val="edge"/>
          <c:yMode val="edge"/>
          <c:x val="6.6843609523537073E-2"/>
          <c:y val="1.8372057283592143E-2"/>
          <c:w val="0.91704096294812965"/>
          <c:h val="0.89573545203776161"/>
        </c:manualLayout>
      </c:layout>
      <c:lineChart>
        <c:grouping val="standard"/>
        <c:ser>
          <c:idx val="0"/>
          <c:order val="0"/>
          <c:tx>
            <c:v>5th Lunation</c:v>
          </c:tx>
          <c:val>
            <c:numLit>
              <c:formatCode>General</c:formatCode>
              <c:ptCount val="1622"/>
              <c:pt idx="0">
                <c:v>1200</c:v>
              </c:pt>
              <c:pt idx="1">
                <c:v>1296</c:v>
              </c:pt>
              <c:pt idx="2">
                <c:v>1136</c:v>
              </c:pt>
              <c:pt idx="3">
                <c:v>1072</c:v>
              </c:pt>
              <c:pt idx="4">
                <c:v>1000</c:v>
              </c:pt>
              <c:pt idx="5">
                <c:v>1040</c:v>
              </c:pt>
              <c:pt idx="6">
                <c:v>976</c:v>
              </c:pt>
              <c:pt idx="7">
                <c:v>936</c:v>
              </c:pt>
              <c:pt idx="8">
                <c:v>848</c:v>
              </c:pt>
              <c:pt idx="9">
                <c:v>800</c:v>
              </c:pt>
              <c:pt idx="10">
                <c:v>744</c:v>
              </c:pt>
              <c:pt idx="11">
                <c:v>704</c:v>
              </c:pt>
              <c:pt idx="12">
                <c:v>704</c:v>
              </c:pt>
              <c:pt idx="13">
                <c:v>616</c:v>
              </c:pt>
              <c:pt idx="14">
                <c:v>664</c:v>
              </c:pt>
              <c:pt idx="15">
                <c:v>624</c:v>
              </c:pt>
              <c:pt idx="16">
                <c:v>624</c:v>
              </c:pt>
              <c:pt idx="17">
                <c:v>600</c:v>
              </c:pt>
              <c:pt idx="18">
                <c:v>544</c:v>
              </c:pt>
              <c:pt idx="19">
                <c:v>616</c:v>
              </c:pt>
              <c:pt idx="20">
                <c:v>560</c:v>
              </c:pt>
              <c:pt idx="21">
                <c:v>552</c:v>
              </c:pt>
              <c:pt idx="22">
                <c:v>520</c:v>
              </c:pt>
              <c:pt idx="23">
                <c:v>484</c:v>
              </c:pt>
              <c:pt idx="24">
                <c:v>528</c:v>
              </c:pt>
              <c:pt idx="25">
                <c:v>528</c:v>
              </c:pt>
              <c:pt idx="26">
                <c:v>488</c:v>
              </c:pt>
              <c:pt idx="27">
                <c:v>520</c:v>
              </c:pt>
              <c:pt idx="28">
                <c:v>464</c:v>
              </c:pt>
              <c:pt idx="29">
                <c:v>492</c:v>
              </c:pt>
              <c:pt idx="30">
                <c:v>452</c:v>
              </c:pt>
              <c:pt idx="31">
                <c:v>444</c:v>
              </c:pt>
              <c:pt idx="32">
                <c:v>416</c:v>
              </c:pt>
              <c:pt idx="33">
                <c:v>424</c:v>
              </c:pt>
              <c:pt idx="34">
                <c:v>408</c:v>
              </c:pt>
              <c:pt idx="35">
                <c:v>416</c:v>
              </c:pt>
              <c:pt idx="36">
                <c:v>452</c:v>
              </c:pt>
              <c:pt idx="37">
                <c:v>420</c:v>
              </c:pt>
              <c:pt idx="38">
                <c:v>436</c:v>
              </c:pt>
              <c:pt idx="39">
                <c:v>432</c:v>
              </c:pt>
              <c:pt idx="40">
                <c:v>396</c:v>
              </c:pt>
              <c:pt idx="41">
                <c:v>356</c:v>
              </c:pt>
              <c:pt idx="42">
                <c:v>396</c:v>
              </c:pt>
              <c:pt idx="43">
                <c:v>376</c:v>
              </c:pt>
              <c:pt idx="44">
                <c:v>392</c:v>
              </c:pt>
              <c:pt idx="45">
                <c:v>356</c:v>
              </c:pt>
              <c:pt idx="46">
                <c:v>424</c:v>
              </c:pt>
              <c:pt idx="47">
                <c:v>372</c:v>
              </c:pt>
              <c:pt idx="48">
                <c:v>416</c:v>
              </c:pt>
              <c:pt idx="49">
                <c:v>344</c:v>
              </c:pt>
              <c:pt idx="50">
                <c:v>368</c:v>
              </c:pt>
              <c:pt idx="51">
                <c:v>372</c:v>
              </c:pt>
              <c:pt idx="52">
                <c:v>372</c:v>
              </c:pt>
              <c:pt idx="53">
                <c:v>344</c:v>
              </c:pt>
              <c:pt idx="54">
                <c:v>340</c:v>
              </c:pt>
              <c:pt idx="55">
                <c:v>316</c:v>
              </c:pt>
              <c:pt idx="56">
                <c:v>344</c:v>
              </c:pt>
              <c:pt idx="57">
                <c:v>324</c:v>
              </c:pt>
              <c:pt idx="58">
                <c:v>332</c:v>
              </c:pt>
              <c:pt idx="59">
                <c:v>360</c:v>
              </c:pt>
              <c:pt idx="60">
                <c:v>352</c:v>
              </c:pt>
              <c:pt idx="61">
                <c:v>300</c:v>
              </c:pt>
              <c:pt idx="62">
                <c:v>300</c:v>
              </c:pt>
              <c:pt idx="64">
                <c:v>0</c:v>
              </c:pt>
              <c:pt idx="65">
                <c:v>0</c:v>
              </c:pt>
              <c:pt idx="66">
                <c:v>0</c:v>
              </c:pt>
              <c:pt idx="67">
                <c:v>0</c:v>
              </c:pt>
              <c:pt idx="68">
                <c:v>256</c:v>
              </c:pt>
              <c:pt idx="69">
                <c:v>254</c:v>
              </c:pt>
              <c:pt idx="70">
                <c:v>276</c:v>
              </c:pt>
              <c:pt idx="71">
                <c:v>280</c:v>
              </c:pt>
              <c:pt idx="72">
                <c:v>308</c:v>
              </c:pt>
              <c:pt idx="73">
                <c:v>308</c:v>
              </c:pt>
              <c:pt idx="74">
                <c:v>304</c:v>
              </c:pt>
              <c:pt idx="75">
                <c:v>312</c:v>
              </c:pt>
              <c:pt idx="76">
                <c:v>296</c:v>
              </c:pt>
              <c:pt idx="77">
                <c:v>292</c:v>
              </c:pt>
              <c:pt idx="78">
                <c:v>280</c:v>
              </c:pt>
              <c:pt idx="79">
                <c:v>268</c:v>
              </c:pt>
              <c:pt idx="80">
                <c:v>304</c:v>
              </c:pt>
              <c:pt idx="81">
                <c:v>276</c:v>
              </c:pt>
              <c:pt idx="82">
                <c:v>268</c:v>
              </c:pt>
              <c:pt idx="83">
                <c:v>304</c:v>
              </c:pt>
              <c:pt idx="84">
                <c:v>250</c:v>
              </c:pt>
              <c:pt idx="85">
                <c:v>288</c:v>
              </c:pt>
              <c:pt idx="86">
                <c:v>300</c:v>
              </c:pt>
              <c:pt idx="87">
                <c:v>228</c:v>
              </c:pt>
              <c:pt idx="88">
                <c:v>256</c:v>
              </c:pt>
              <c:pt idx="89">
                <c:v>280</c:v>
              </c:pt>
              <c:pt idx="90">
                <c:v>254</c:v>
              </c:pt>
              <c:pt idx="91">
                <c:v>280</c:v>
              </c:pt>
              <c:pt idx="92">
                <c:v>236</c:v>
              </c:pt>
              <c:pt idx="93">
                <c:v>272</c:v>
              </c:pt>
              <c:pt idx="94">
                <c:v>244</c:v>
              </c:pt>
              <c:pt idx="95">
                <c:v>284</c:v>
              </c:pt>
              <c:pt idx="96">
                <c:v>232</c:v>
              </c:pt>
              <c:pt idx="97">
                <c:v>248</c:v>
              </c:pt>
              <c:pt idx="98">
                <c:v>264</c:v>
              </c:pt>
              <c:pt idx="99">
                <c:v>240</c:v>
              </c:pt>
              <c:pt idx="100">
                <c:v>248</c:v>
              </c:pt>
              <c:pt idx="101">
                <c:v>236</c:v>
              </c:pt>
              <c:pt idx="102">
                <c:v>242</c:v>
              </c:pt>
              <c:pt idx="103">
                <c:v>238</c:v>
              </c:pt>
              <c:pt idx="104">
                <c:v>268</c:v>
              </c:pt>
              <c:pt idx="105">
                <c:v>260</c:v>
              </c:pt>
              <c:pt idx="106">
                <c:v>248</c:v>
              </c:pt>
              <c:pt idx="107">
                <c:v>230</c:v>
              </c:pt>
              <c:pt idx="108">
                <c:v>248</c:v>
              </c:pt>
              <c:pt idx="109">
                <c:v>236</c:v>
              </c:pt>
              <c:pt idx="110">
                <c:v>230</c:v>
              </c:pt>
              <c:pt idx="111">
                <c:v>250</c:v>
              </c:pt>
              <c:pt idx="112">
                <c:v>214</c:v>
              </c:pt>
              <c:pt idx="113">
                <c:v>238</c:v>
              </c:pt>
              <c:pt idx="114">
                <c:v>264</c:v>
              </c:pt>
              <c:pt idx="115">
                <c:v>254</c:v>
              </c:pt>
              <c:pt idx="116">
                <c:v>224</c:v>
              </c:pt>
              <c:pt idx="117">
                <c:v>226</c:v>
              </c:pt>
              <c:pt idx="118">
                <c:v>238</c:v>
              </c:pt>
              <c:pt idx="119">
                <c:v>232</c:v>
              </c:pt>
              <c:pt idx="120">
                <c:v>224</c:v>
              </c:pt>
              <c:pt idx="121">
                <c:v>218</c:v>
              </c:pt>
              <c:pt idx="122">
                <c:v>218</c:v>
              </c:pt>
              <c:pt idx="123">
                <c:v>214</c:v>
              </c:pt>
              <c:pt idx="124">
                <c:v>232</c:v>
              </c:pt>
              <c:pt idx="126">
                <c:v>244</c:v>
              </c:pt>
              <c:pt idx="128">
                <c:v>222</c:v>
              </c:pt>
              <c:pt idx="129">
                <c:v>226</c:v>
              </c:pt>
              <c:pt idx="130">
                <c:v>240</c:v>
              </c:pt>
              <c:pt idx="131">
                <c:v>210</c:v>
              </c:pt>
              <c:pt idx="132">
                <c:v>202</c:v>
              </c:pt>
              <c:pt idx="133">
                <c:v>226</c:v>
              </c:pt>
              <c:pt idx="134">
                <c:v>194</c:v>
              </c:pt>
              <c:pt idx="136">
                <c:v>224</c:v>
              </c:pt>
              <c:pt idx="137">
                <c:v>196</c:v>
              </c:pt>
              <c:pt idx="138">
                <c:v>212</c:v>
              </c:pt>
              <c:pt idx="139">
                <c:v>196</c:v>
              </c:pt>
              <c:pt idx="140">
                <c:v>222</c:v>
              </c:pt>
              <c:pt idx="141">
                <c:v>198</c:v>
              </c:pt>
              <c:pt idx="142">
                <c:v>216</c:v>
              </c:pt>
              <c:pt idx="143">
                <c:v>188</c:v>
              </c:pt>
              <c:pt idx="145">
                <c:v>206</c:v>
              </c:pt>
              <c:pt idx="146">
                <c:v>208</c:v>
              </c:pt>
              <c:pt idx="147">
                <c:v>196</c:v>
              </c:pt>
              <c:pt idx="148">
                <c:v>210</c:v>
              </c:pt>
              <c:pt idx="149">
                <c:v>234</c:v>
              </c:pt>
              <c:pt idx="150">
                <c:v>182</c:v>
              </c:pt>
              <c:pt idx="151">
                <c:v>168</c:v>
              </c:pt>
              <c:pt idx="152">
                <c:v>222</c:v>
              </c:pt>
              <c:pt idx="153">
                <c:v>202</c:v>
              </c:pt>
              <c:pt idx="154">
                <c:v>194</c:v>
              </c:pt>
              <c:pt idx="155">
                <c:v>216</c:v>
              </c:pt>
              <c:pt idx="156">
                <c:v>186</c:v>
              </c:pt>
              <c:pt idx="157">
                <c:v>176</c:v>
              </c:pt>
              <c:pt idx="158">
                <c:v>202</c:v>
              </c:pt>
              <c:pt idx="159">
                <c:v>184</c:v>
              </c:pt>
              <c:pt idx="160">
                <c:v>192</c:v>
              </c:pt>
              <c:pt idx="161">
                <c:v>196</c:v>
              </c:pt>
              <c:pt idx="162">
                <c:v>188</c:v>
              </c:pt>
              <c:pt idx="163">
                <c:v>202</c:v>
              </c:pt>
              <c:pt idx="164">
                <c:v>180</c:v>
              </c:pt>
              <c:pt idx="165">
                <c:v>188</c:v>
              </c:pt>
              <c:pt idx="166">
                <c:v>188</c:v>
              </c:pt>
              <c:pt idx="167">
                <c:v>188</c:v>
              </c:pt>
              <c:pt idx="169">
                <c:v>212</c:v>
              </c:pt>
              <c:pt idx="170">
                <c:v>186</c:v>
              </c:pt>
              <c:pt idx="172">
                <c:v>202</c:v>
              </c:pt>
              <c:pt idx="173">
                <c:v>180</c:v>
              </c:pt>
              <c:pt idx="174">
                <c:v>204</c:v>
              </c:pt>
              <c:pt idx="175">
                <c:v>180</c:v>
              </c:pt>
              <c:pt idx="177">
                <c:v>180</c:v>
              </c:pt>
              <c:pt idx="178">
                <c:v>198</c:v>
              </c:pt>
              <c:pt idx="179">
                <c:v>204</c:v>
              </c:pt>
              <c:pt idx="180">
                <c:v>162</c:v>
              </c:pt>
              <c:pt idx="181">
                <c:v>186</c:v>
              </c:pt>
              <c:pt idx="182">
                <c:v>172</c:v>
              </c:pt>
              <c:pt idx="183">
                <c:v>186</c:v>
              </c:pt>
              <c:pt idx="184">
                <c:v>202</c:v>
              </c:pt>
              <c:pt idx="185">
                <c:v>206</c:v>
              </c:pt>
              <c:pt idx="186">
                <c:v>166</c:v>
              </c:pt>
              <c:pt idx="187">
                <c:v>182</c:v>
              </c:pt>
              <c:pt idx="188">
                <c:v>174</c:v>
              </c:pt>
              <c:pt idx="189">
                <c:v>186</c:v>
              </c:pt>
              <c:pt idx="190">
                <c:v>206</c:v>
              </c:pt>
              <c:pt idx="191">
                <c:v>172</c:v>
              </c:pt>
              <c:pt idx="192">
                <c:v>176</c:v>
              </c:pt>
              <c:pt idx="193">
                <c:v>194</c:v>
              </c:pt>
              <c:pt idx="194">
                <c:v>168</c:v>
              </c:pt>
              <c:pt idx="195">
                <c:v>192</c:v>
              </c:pt>
              <c:pt idx="196">
                <c:v>166</c:v>
              </c:pt>
              <c:pt idx="197">
                <c:v>176</c:v>
              </c:pt>
              <c:pt idx="198">
                <c:v>170</c:v>
              </c:pt>
              <c:pt idx="200">
                <c:v>178</c:v>
              </c:pt>
              <c:pt idx="201">
                <c:v>182</c:v>
              </c:pt>
              <c:pt idx="202">
                <c:v>170</c:v>
              </c:pt>
              <c:pt idx="203">
                <c:v>180</c:v>
              </c:pt>
              <c:pt idx="204">
                <c:v>200</c:v>
              </c:pt>
              <c:pt idx="205">
                <c:v>190</c:v>
              </c:pt>
              <c:pt idx="206">
                <c:v>156</c:v>
              </c:pt>
              <c:pt idx="207">
                <c:v>160</c:v>
              </c:pt>
              <c:pt idx="208">
                <c:v>160</c:v>
              </c:pt>
              <c:pt idx="209">
                <c:v>172</c:v>
              </c:pt>
              <c:pt idx="210">
                <c:v>152</c:v>
              </c:pt>
              <c:pt idx="211">
                <c:v>166</c:v>
              </c:pt>
              <c:pt idx="212">
                <c:v>206</c:v>
              </c:pt>
              <c:pt idx="213">
                <c:v>168</c:v>
              </c:pt>
              <c:pt idx="214">
                <c:v>180</c:v>
              </c:pt>
              <c:pt idx="215">
                <c:v>180</c:v>
              </c:pt>
              <c:pt idx="216">
                <c:v>166</c:v>
              </c:pt>
              <c:pt idx="217">
                <c:v>186</c:v>
              </c:pt>
              <c:pt idx="218">
                <c:v>178</c:v>
              </c:pt>
              <c:pt idx="219">
                <c:v>196</c:v>
              </c:pt>
              <c:pt idx="220">
                <c:v>178</c:v>
              </c:pt>
              <c:pt idx="221">
                <c:v>178</c:v>
              </c:pt>
              <c:pt idx="222">
                <c:v>188</c:v>
              </c:pt>
              <c:pt idx="223">
                <c:v>176</c:v>
              </c:pt>
              <c:pt idx="224">
                <c:v>162</c:v>
              </c:pt>
              <c:pt idx="225">
                <c:v>180</c:v>
              </c:pt>
              <c:pt idx="226">
                <c:v>180</c:v>
              </c:pt>
              <c:pt idx="227">
                <c:v>194</c:v>
              </c:pt>
              <c:pt idx="228">
                <c:v>174</c:v>
              </c:pt>
              <c:pt idx="229">
                <c:v>186</c:v>
              </c:pt>
              <c:pt idx="230">
                <c:v>154</c:v>
              </c:pt>
              <c:pt idx="231">
                <c:v>150</c:v>
              </c:pt>
              <c:pt idx="232">
                <c:v>182</c:v>
              </c:pt>
              <c:pt idx="233">
                <c:v>170</c:v>
              </c:pt>
              <c:pt idx="234">
                <c:v>172</c:v>
              </c:pt>
              <c:pt idx="235">
                <c:v>174</c:v>
              </c:pt>
              <c:pt idx="236">
                <c:v>126</c:v>
              </c:pt>
              <c:pt idx="237">
                <c:v>162</c:v>
              </c:pt>
              <c:pt idx="238">
                <c:v>146</c:v>
              </c:pt>
              <c:pt idx="239">
                <c:v>192</c:v>
              </c:pt>
              <c:pt idx="240">
                <c:v>184</c:v>
              </c:pt>
              <c:pt idx="241">
                <c:v>210</c:v>
              </c:pt>
              <c:pt idx="242">
                <c:v>188</c:v>
              </c:pt>
              <c:pt idx="243">
                <c:v>156</c:v>
              </c:pt>
              <c:pt idx="244">
                <c:v>138</c:v>
              </c:pt>
              <c:pt idx="245">
                <c:v>162</c:v>
              </c:pt>
              <c:pt idx="246">
                <c:v>162</c:v>
              </c:pt>
              <c:pt idx="247">
                <c:v>156</c:v>
              </c:pt>
              <c:pt idx="248">
                <c:v>164</c:v>
              </c:pt>
              <c:pt idx="249">
                <c:v>180</c:v>
              </c:pt>
              <c:pt idx="250">
                <c:v>150</c:v>
              </c:pt>
              <c:pt idx="251">
                <c:v>160</c:v>
              </c:pt>
              <c:pt idx="252">
                <c:v>130</c:v>
              </c:pt>
              <c:pt idx="253">
                <c:v>160</c:v>
              </c:pt>
              <c:pt idx="254">
                <c:v>180</c:v>
              </c:pt>
              <c:pt idx="255">
                <c:v>156</c:v>
              </c:pt>
              <c:pt idx="256">
                <c:v>164</c:v>
              </c:pt>
              <c:pt idx="257">
                <c:v>164</c:v>
              </c:pt>
              <c:pt idx="258">
                <c:v>154</c:v>
              </c:pt>
              <c:pt idx="259">
                <c:v>168</c:v>
              </c:pt>
              <c:pt idx="260">
                <c:v>160</c:v>
              </c:pt>
              <c:pt idx="261">
                <c:v>148</c:v>
              </c:pt>
              <c:pt idx="262">
                <c:v>156</c:v>
              </c:pt>
              <c:pt idx="263">
                <c:v>184</c:v>
              </c:pt>
              <c:pt idx="264">
                <c:v>170</c:v>
              </c:pt>
              <c:pt idx="265">
                <c:v>182</c:v>
              </c:pt>
              <c:pt idx="266">
                <c:v>154</c:v>
              </c:pt>
              <c:pt idx="267">
                <c:v>170</c:v>
              </c:pt>
              <c:pt idx="268">
                <c:v>160</c:v>
              </c:pt>
              <c:pt idx="269">
                <c:v>154</c:v>
              </c:pt>
              <c:pt idx="270">
                <c:v>162</c:v>
              </c:pt>
              <c:pt idx="271">
                <c:v>172</c:v>
              </c:pt>
              <c:pt idx="272">
                <c:v>162</c:v>
              </c:pt>
              <c:pt idx="273">
                <c:v>164</c:v>
              </c:pt>
              <c:pt idx="274">
                <c:v>154</c:v>
              </c:pt>
              <c:pt idx="275">
                <c:v>200</c:v>
              </c:pt>
              <c:pt idx="276">
                <c:v>158</c:v>
              </c:pt>
              <c:pt idx="277">
                <c:v>158</c:v>
              </c:pt>
              <c:pt idx="279">
                <c:v>152</c:v>
              </c:pt>
              <c:pt idx="280">
                <c:v>164</c:v>
              </c:pt>
              <c:pt idx="281">
                <c:v>170</c:v>
              </c:pt>
              <c:pt idx="282">
                <c:v>178</c:v>
              </c:pt>
              <c:pt idx="283">
                <c:v>168</c:v>
              </c:pt>
              <c:pt idx="284">
                <c:v>152</c:v>
              </c:pt>
              <c:pt idx="285">
                <c:v>140</c:v>
              </c:pt>
              <c:pt idx="286">
                <c:v>154</c:v>
              </c:pt>
              <c:pt idx="287">
                <c:v>176</c:v>
              </c:pt>
              <c:pt idx="288">
                <c:v>144</c:v>
              </c:pt>
              <c:pt idx="289">
                <c:v>176</c:v>
              </c:pt>
              <c:pt idx="290">
                <c:v>148</c:v>
              </c:pt>
              <c:pt idx="291">
                <c:v>168</c:v>
              </c:pt>
              <c:pt idx="292">
                <c:v>162</c:v>
              </c:pt>
              <c:pt idx="293">
                <c:v>152</c:v>
              </c:pt>
              <c:pt idx="294">
                <c:v>154</c:v>
              </c:pt>
              <c:pt idx="295">
                <c:v>168</c:v>
              </c:pt>
              <c:pt idx="296">
                <c:v>156</c:v>
              </c:pt>
              <c:pt idx="297">
                <c:v>178</c:v>
              </c:pt>
              <c:pt idx="299">
                <c:v>160</c:v>
              </c:pt>
              <c:pt idx="300">
                <c:v>156</c:v>
              </c:pt>
              <c:pt idx="301">
                <c:v>150</c:v>
              </c:pt>
              <c:pt idx="302">
                <c:v>162</c:v>
              </c:pt>
              <c:pt idx="303">
                <c:v>178</c:v>
              </c:pt>
              <c:pt idx="304">
                <c:v>136</c:v>
              </c:pt>
              <c:pt idx="305">
                <c:v>118</c:v>
              </c:pt>
              <c:pt idx="306">
                <c:v>136</c:v>
              </c:pt>
              <c:pt idx="307">
                <c:v>118</c:v>
              </c:pt>
              <c:pt idx="308">
                <c:v>176</c:v>
              </c:pt>
              <c:pt idx="309">
                <c:v>168</c:v>
              </c:pt>
              <c:pt idx="310">
                <c:v>162</c:v>
              </c:pt>
              <c:pt idx="311">
                <c:v>152</c:v>
              </c:pt>
              <c:pt idx="312">
                <c:v>140</c:v>
              </c:pt>
              <c:pt idx="313">
                <c:v>164</c:v>
              </c:pt>
              <c:pt idx="314">
                <c:v>140</c:v>
              </c:pt>
              <c:pt idx="315">
                <c:v>150</c:v>
              </c:pt>
              <c:pt idx="316">
                <c:v>158</c:v>
              </c:pt>
              <c:pt idx="317">
                <c:v>504</c:v>
              </c:pt>
              <c:pt idx="320">
                <c:v>150</c:v>
              </c:pt>
              <c:pt idx="321">
                <c:v>160</c:v>
              </c:pt>
              <c:pt idx="322">
                <c:v>136</c:v>
              </c:pt>
              <c:pt idx="323">
                <c:v>168</c:v>
              </c:pt>
              <c:pt idx="324">
                <c:v>156</c:v>
              </c:pt>
              <c:pt idx="325">
                <c:v>150</c:v>
              </c:pt>
              <c:pt idx="326">
                <c:v>158</c:v>
              </c:pt>
              <c:pt idx="327">
                <c:v>160</c:v>
              </c:pt>
              <c:pt idx="328">
                <c:v>138</c:v>
              </c:pt>
              <c:pt idx="329">
                <c:v>148</c:v>
              </c:pt>
              <c:pt idx="330">
                <c:v>156</c:v>
              </c:pt>
              <c:pt idx="331">
                <c:v>148</c:v>
              </c:pt>
              <c:pt idx="332">
                <c:v>160</c:v>
              </c:pt>
              <c:pt idx="333">
                <c:v>156</c:v>
              </c:pt>
              <c:pt idx="334">
                <c:v>144</c:v>
              </c:pt>
              <c:pt idx="335">
                <c:v>138</c:v>
              </c:pt>
              <c:pt idx="336">
                <c:v>162</c:v>
              </c:pt>
              <c:pt idx="337">
                <c:v>142</c:v>
              </c:pt>
              <c:pt idx="338">
                <c:v>142</c:v>
              </c:pt>
              <c:pt idx="339">
                <c:v>160</c:v>
              </c:pt>
              <c:pt idx="340">
                <c:v>144</c:v>
              </c:pt>
              <c:pt idx="341">
                <c:v>150</c:v>
              </c:pt>
              <c:pt idx="342">
                <c:v>146</c:v>
              </c:pt>
              <c:pt idx="343">
                <c:v>156</c:v>
              </c:pt>
              <c:pt idx="344">
                <c:v>172</c:v>
              </c:pt>
              <c:pt idx="345">
                <c:v>134</c:v>
              </c:pt>
              <c:pt idx="346">
                <c:v>158</c:v>
              </c:pt>
              <c:pt idx="347">
                <c:v>136</c:v>
              </c:pt>
              <c:pt idx="348">
                <c:v>146</c:v>
              </c:pt>
              <c:pt idx="349">
                <c:v>142</c:v>
              </c:pt>
              <c:pt idx="350">
                <c:v>178</c:v>
              </c:pt>
              <c:pt idx="351">
                <c:v>130</c:v>
              </c:pt>
              <c:pt idx="352">
                <c:v>134</c:v>
              </c:pt>
              <c:pt idx="353">
                <c:v>138</c:v>
              </c:pt>
              <c:pt idx="354">
                <c:v>136</c:v>
              </c:pt>
              <c:pt idx="355">
                <c:v>158</c:v>
              </c:pt>
              <c:pt idx="356">
                <c:v>170</c:v>
              </c:pt>
              <c:pt idx="357">
                <c:v>136</c:v>
              </c:pt>
              <c:pt idx="358">
                <c:v>144</c:v>
              </c:pt>
              <c:pt idx="359">
                <c:v>142</c:v>
              </c:pt>
              <c:pt idx="361">
                <c:v>130</c:v>
              </c:pt>
              <c:pt idx="362">
                <c:v>144</c:v>
              </c:pt>
              <c:pt idx="363">
                <c:v>142</c:v>
              </c:pt>
              <c:pt idx="364">
                <c:v>154</c:v>
              </c:pt>
              <c:pt idx="365">
                <c:v>136</c:v>
              </c:pt>
              <c:pt idx="366">
                <c:v>134</c:v>
              </c:pt>
              <c:pt idx="367">
                <c:v>150</c:v>
              </c:pt>
              <c:pt idx="368">
                <c:v>150</c:v>
              </c:pt>
              <c:pt idx="369">
                <c:v>148</c:v>
              </c:pt>
              <c:pt idx="370">
                <c:v>158</c:v>
              </c:pt>
              <c:pt idx="371">
                <c:v>150</c:v>
              </c:pt>
              <c:pt idx="372">
                <c:v>164</c:v>
              </c:pt>
              <c:pt idx="373">
                <c:v>162</c:v>
              </c:pt>
              <c:pt idx="374">
                <c:v>166</c:v>
              </c:pt>
              <c:pt idx="375">
                <c:v>113</c:v>
              </c:pt>
              <c:pt idx="376">
                <c:v>138</c:v>
              </c:pt>
              <c:pt idx="377">
                <c:v>152</c:v>
              </c:pt>
              <c:pt idx="378">
                <c:v>150</c:v>
              </c:pt>
              <c:pt idx="379">
                <c:v>134</c:v>
              </c:pt>
              <c:pt idx="380">
                <c:v>142</c:v>
              </c:pt>
              <c:pt idx="381">
                <c:v>148</c:v>
              </c:pt>
              <c:pt idx="382">
                <c:v>150</c:v>
              </c:pt>
              <c:pt idx="383">
                <c:v>128</c:v>
              </c:pt>
              <c:pt idx="384">
                <c:v>142</c:v>
              </c:pt>
              <c:pt idx="385">
                <c:v>156</c:v>
              </c:pt>
              <c:pt idx="386">
                <c:v>122</c:v>
              </c:pt>
              <c:pt idx="387">
                <c:v>144</c:v>
              </c:pt>
              <c:pt idx="389">
                <c:v>146</c:v>
              </c:pt>
              <c:pt idx="390">
                <c:v>148</c:v>
              </c:pt>
              <c:pt idx="391">
                <c:v>144</c:v>
              </c:pt>
              <c:pt idx="392">
                <c:v>156</c:v>
              </c:pt>
              <c:pt idx="393">
                <c:v>118</c:v>
              </c:pt>
              <c:pt idx="394">
                <c:v>154</c:v>
              </c:pt>
              <c:pt idx="395">
                <c:v>146</c:v>
              </c:pt>
              <c:pt idx="396">
                <c:v>148</c:v>
              </c:pt>
              <c:pt idx="397">
                <c:v>144</c:v>
              </c:pt>
              <c:pt idx="398">
                <c:v>136</c:v>
              </c:pt>
              <c:pt idx="399">
                <c:v>138</c:v>
              </c:pt>
              <c:pt idx="400">
                <c:v>134</c:v>
              </c:pt>
              <c:pt idx="401">
                <c:v>122</c:v>
              </c:pt>
              <c:pt idx="402">
                <c:v>144</c:v>
              </c:pt>
              <c:pt idx="403">
                <c:v>162</c:v>
              </c:pt>
              <c:pt idx="404">
                <c:v>158</c:v>
              </c:pt>
              <c:pt idx="405">
                <c:v>140</c:v>
              </c:pt>
              <c:pt idx="406">
                <c:v>166</c:v>
              </c:pt>
              <c:pt idx="407">
                <c:v>150</c:v>
              </c:pt>
              <c:pt idx="408">
                <c:v>109</c:v>
              </c:pt>
              <c:pt idx="409">
                <c:v>138</c:v>
              </c:pt>
              <c:pt idx="410">
                <c:v>142</c:v>
              </c:pt>
              <c:pt idx="411">
                <c:v>136</c:v>
              </c:pt>
              <c:pt idx="413">
                <c:v>150</c:v>
              </c:pt>
              <c:pt idx="414">
                <c:v>130</c:v>
              </c:pt>
              <c:pt idx="415">
                <c:v>140</c:v>
              </c:pt>
              <c:pt idx="416">
                <c:v>166</c:v>
              </c:pt>
              <c:pt idx="417">
                <c:v>150</c:v>
              </c:pt>
              <c:pt idx="418">
                <c:v>146</c:v>
              </c:pt>
              <c:pt idx="419">
                <c:v>142</c:v>
              </c:pt>
              <c:pt idx="420">
                <c:v>156</c:v>
              </c:pt>
              <c:pt idx="421">
                <c:v>172</c:v>
              </c:pt>
              <c:pt idx="422">
                <c:v>160</c:v>
              </c:pt>
              <c:pt idx="423">
                <c:v>148</c:v>
              </c:pt>
              <c:pt idx="424">
                <c:v>154</c:v>
              </c:pt>
              <c:pt idx="425">
                <c:v>150</c:v>
              </c:pt>
              <c:pt idx="426">
                <c:v>138</c:v>
              </c:pt>
              <c:pt idx="427">
                <c:v>132</c:v>
              </c:pt>
              <c:pt idx="428">
                <c:v>150</c:v>
              </c:pt>
              <c:pt idx="429">
                <c:v>140</c:v>
              </c:pt>
              <c:pt idx="430">
                <c:v>154</c:v>
              </c:pt>
              <c:pt idx="433">
                <c:v>146</c:v>
              </c:pt>
              <c:pt idx="434">
                <c:v>168</c:v>
              </c:pt>
              <c:pt idx="435">
                <c:v>148</c:v>
              </c:pt>
              <c:pt idx="437">
                <c:v>2</c:v>
              </c:pt>
              <c:pt idx="438">
                <c:v>144</c:v>
              </c:pt>
              <c:pt idx="439">
                <c:v>136</c:v>
              </c:pt>
              <c:pt idx="440">
                <c:v>128</c:v>
              </c:pt>
              <c:pt idx="441">
                <c:v>142</c:v>
              </c:pt>
              <c:pt idx="442">
                <c:v>148</c:v>
              </c:pt>
              <c:pt idx="443">
                <c:v>142</c:v>
              </c:pt>
              <c:pt idx="444">
                <c:v>142</c:v>
              </c:pt>
              <c:pt idx="445">
                <c:v>164</c:v>
              </c:pt>
              <c:pt idx="446">
                <c:v>142</c:v>
              </c:pt>
              <c:pt idx="447">
                <c:v>146</c:v>
              </c:pt>
              <c:pt idx="448">
                <c:v>122</c:v>
              </c:pt>
              <c:pt idx="449">
                <c:v>154</c:v>
              </c:pt>
              <c:pt idx="450">
                <c:v>154</c:v>
              </c:pt>
              <c:pt idx="451">
                <c:v>119</c:v>
              </c:pt>
              <c:pt idx="452">
                <c:v>148</c:v>
              </c:pt>
              <c:pt idx="453">
                <c:v>140</c:v>
              </c:pt>
              <c:pt idx="454">
                <c:v>136</c:v>
              </c:pt>
              <c:pt idx="455">
                <c:v>140</c:v>
              </c:pt>
              <c:pt idx="456">
                <c:v>150</c:v>
              </c:pt>
              <c:pt idx="457">
                <c:v>138</c:v>
              </c:pt>
              <c:pt idx="458">
                <c:v>142</c:v>
              </c:pt>
              <c:pt idx="459">
                <c:v>158</c:v>
              </c:pt>
              <c:pt idx="460">
                <c:v>146</c:v>
              </c:pt>
              <c:pt idx="461">
                <c:v>140</c:v>
              </c:pt>
              <c:pt idx="462">
                <c:v>162</c:v>
              </c:pt>
              <c:pt idx="463">
                <c:v>136</c:v>
              </c:pt>
              <c:pt idx="464">
                <c:v>152</c:v>
              </c:pt>
              <c:pt idx="465">
                <c:v>156</c:v>
              </c:pt>
              <c:pt idx="466">
                <c:v>146</c:v>
              </c:pt>
              <c:pt idx="467">
                <c:v>170</c:v>
              </c:pt>
              <c:pt idx="468">
                <c:v>148</c:v>
              </c:pt>
              <c:pt idx="469">
                <c:v>154</c:v>
              </c:pt>
              <c:pt idx="470">
                <c:v>150</c:v>
              </c:pt>
              <c:pt idx="471">
                <c:v>162</c:v>
              </c:pt>
              <c:pt idx="472">
                <c:v>150</c:v>
              </c:pt>
              <c:pt idx="473">
                <c:v>154</c:v>
              </c:pt>
              <c:pt idx="474">
                <c:v>164</c:v>
              </c:pt>
              <c:pt idx="475">
                <c:v>148</c:v>
              </c:pt>
              <c:pt idx="476">
                <c:v>130</c:v>
              </c:pt>
              <c:pt idx="477">
                <c:v>132</c:v>
              </c:pt>
              <c:pt idx="478">
                <c:v>142</c:v>
              </c:pt>
              <c:pt idx="479">
                <c:v>138</c:v>
              </c:pt>
              <c:pt idx="480">
                <c:v>156</c:v>
              </c:pt>
              <c:pt idx="481">
                <c:v>132</c:v>
              </c:pt>
              <c:pt idx="482">
                <c:v>140</c:v>
              </c:pt>
              <c:pt idx="483">
                <c:v>164</c:v>
              </c:pt>
              <c:pt idx="484">
                <c:v>125</c:v>
              </c:pt>
              <c:pt idx="485">
                <c:v>158</c:v>
              </c:pt>
              <c:pt idx="486">
                <c:v>144</c:v>
              </c:pt>
              <c:pt idx="487">
                <c:v>146</c:v>
              </c:pt>
              <c:pt idx="488">
                <c:v>138</c:v>
              </c:pt>
              <c:pt idx="489">
                <c:v>132</c:v>
              </c:pt>
              <c:pt idx="490">
                <c:v>158</c:v>
              </c:pt>
              <c:pt idx="491">
                <c:v>160</c:v>
              </c:pt>
              <c:pt idx="492">
                <c:v>156</c:v>
              </c:pt>
              <c:pt idx="493">
                <c:v>154</c:v>
              </c:pt>
              <c:pt idx="494">
                <c:v>156</c:v>
              </c:pt>
              <c:pt idx="495">
                <c:v>134</c:v>
              </c:pt>
              <c:pt idx="496">
                <c:v>180</c:v>
              </c:pt>
              <c:pt idx="497">
                <c:v>138</c:v>
              </c:pt>
              <c:pt idx="498">
                <c:v>144</c:v>
              </c:pt>
              <c:pt idx="499">
                <c:v>162</c:v>
              </c:pt>
              <c:pt idx="500">
                <c:v>134</c:v>
              </c:pt>
              <c:pt idx="501">
                <c:v>152</c:v>
              </c:pt>
              <c:pt idx="502">
                <c:v>170</c:v>
              </c:pt>
              <c:pt idx="503">
                <c:v>130</c:v>
              </c:pt>
              <c:pt idx="504">
                <c:v>142</c:v>
              </c:pt>
              <c:pt idx="505">
                <c:v>146</c:v>
              </c:pt>
              <c:pt idx="506">
                <c:v>150</c:v>
              </c:pt>
              <c:pt idx="507">
                <c:v>152</c:v>
              </c:pt>
              <c:pt idx="508">
                <c:v>162</c:v>
              </c:pt>
              <c:pt idx="509">
                <c:v>148</c:v>
              </c:pt>
              <c:pt idx="510">
                <c:v>160</c:v>
              </c:pt>
              <c:pt idx="511">
                <c:v>144</c:v>
              </c:pt>
              <c:pt idx="512">
                <c:v>144</c:v>
              </c:pt>
              <c:pt idx="513">
                <c:v>160</c:v>
              </c:pt>
              <c:pt idx="514">
                <c:v>136</c:v>
              </c:pt>
              <c:pt idx="515">
                <c:v>144</c:v>
              </c:pt>
              <c:pt idx="516">
                <c:v>134</c:v>
              </c:pt>
              <c:pt idx="517">
                <c:v>136</c:v>
              </c:pt>
              <c:pt idx="518">
                <c:v>152</c:v>
              </c:pt>
              <c:pt idx="519">
                <c:v>166</c:v>
              </c:pt>
              <c:pt idx="520">
                <c:v>146</c:v>
              </c:pt>
              <c:pt idx="521">
                <c:v>160</c:v>
              </c:pt>
              <c:pt idx="522">
                <c:v>150</c:v>
              </c:pt>
              <c:pt idx="523">
                <c:v>148</c:v>
              </c:pt>
              <c:pt idx="524">
                <c:v>146</c:v>
              </c:pt>
              <c:pt idx="525">
                <c:v>136</c:v>
              </c:pt>
              <c:pt idx="526">
                <c:v>144</c:v>
              </c:pt>
              <c:pt idx="527">
                <c:v>150</c:v>
              </c:pt>
              <c:pt idx="528">
                <c:v>144</c:v>
              </c:pt>
              <c:pt idx="529">
                <c:v>166</c:v>
              </c:pt>
              <c:pt idx="530">
                <c:v>150</c:v>
              </c:pt>
              <c:pt idx="531">
                <c:v>119</c:v>
              </c:pt>
              <c:pt idx="532">
                <c:v>148</c:v>
              </c:pt>
              <c:pt idx="533">
                <c:v>166</c:v>
              </c:pt>
              <c:pt idx="534">
                <c:v>164</c:v>
              </c:pt>
              <c:pt idx="535">
                <c:v>140</c:v>
              </c:pt>
              <c:pt idx="536">
                <c:v>125</c:v>
              </c:pt>
              <c:pt idx="537">
                <c:v>146</c:v>
              </c:pt>
              <c:pt idx="538">
                <c:v>150</c:v>
              </c:pt>
              <c:pt idx="539">
                <c:v>144</c:v>
              </c:pt>
              <c:pt idx="540">
                <c:v>138</c:v>
              </c:pt>
              <c:pt idx="541">
                <c:v>142</c:v>
              </c:pt>
              <c:pt idx="542">
                <c:v>144</c:v>
              </c:pt>
              <c:pt idx="543">
                <c:v>156</c:v>
              </c:pt>
              <c:pt idx="544">
                <c:v>125</c:v>
              </c:pt>
              <c:pt idx="545">
                <c:v>142</c:v>
              </c:pt>
              <c:pt idx="546">
                <c:v>150</c:v>
              </c:pt>
              <c:pt idx="547">
                <c:v>138</c:v>
              </c:pt>
              <c:pt idx="548">
                <c:v>160</c:v>
              </c:pt>
              <c:pt idx="549">
                <c:v>142</c:v>
              </c:pt>
              <c:pt idx="550">
                <c:v>154</c:v>
              </c:pt>
              <c:pt idx="551">
                <c:v>126</c:v>
              </c:pt>
              <c:pt idx="552">
                <c:v>126</c:v>
              </c:pt>
              <c:pt idx="553">
                <c:v>136</c:v>
              </c:pt>
              <c:pt idx="554">
                <c:v>138</c:v>
              </c:pt>
              <c:pt idx="555">
                <c:v>132</c:v>
              </c:pt>
              <c:pt idx="556">
                <c:v>138</c:v>
              </c:pt>
              <c:pt idx="557">
                <c:v>150</c:v>
              </c:pt>
              <c:pt idx="558">
                <c:v>156</c:v>
              </c:pt>
              <c:pt idx="559">
                <c:v>146</c:v>
              </c:pt>
              <c:pt idx="560">
                <c:v>150</c:v>
              </c:pt>
              <c:pt idx="561">
                <c:v>132</c:v>
              </c:pt>
              <c:pt idx="562">
                <c:v>152</c:v>
              </c:pt>
              <c:pt idx="563">
                <c:v>158</c:v>
              </c:pt>
              <c:pt idx="564">
                <c:v>164</c:v>
              </c:pt>
              <c:pt idx="565">
                <c:v>138</c:v>
              </c:pt>
              <c:pt idx="566">
                <c:v>134</c:v>
              </c:pt>
              <c:pt idx="567">
                <c:v>144</c:v>
              </c:pt>
              <c:pt idx="568">
                <c:v>124</c:v>
              </c:pt>
              <c:pt idx="569">
                <c:v>160</c:v>
              </c:pt>
              <c:pt idx="570">
                <c:v>136</c:v>
              </c:pt>
              <c:pt idx="571">
                <c:v>140</c:v>
              </c:pt>
              <c:pt idx="572">
                <c:v>156</c:v>
              </c:pt>
              <c:pt idx="573">
                <c:v>144</c:v>
              </c:pt>
              <c:pt idx="574">
                <c:v>130</c:v>
              </c:pt>
              <c:pt idx="575">
                <c:v>132</c:v>
              </c:pt>
              <c:pt idx="576">
                <c:v>136</c:v>
              </c:pt>
              <c:pt idx="577">
                <c:v>158</c:v>
              </c:pt>
              <c:pt idx="578">
                <c:v>170</c:v>
              </c:pt>
              <c:pt idx="579">
                <c:v>142</c:v>
              </c:pt>
              <c:pt idx="580">
                <c:v>150</c:v>
              </c:pt>
              <c:pt idx="581">
                <c:v>140</c:v>
              </c:pt>
              <c:pt idx="582">
                <c:v>116</c:v>
              </c:pt>
              <c:pt idx="583">
                <c:v>134</c:v>
              </c:pt>
              <c:pt idx="584">
                <c:v>130</c:v>
              </c:pt>
              <c:pt idx="585">
                <c:v>148</c:v>
              </c:pt>
              <c:pt idx="586">
                <c:v>136</c:v>
              </c:pt>
              <c:pt idx="587">
                <c:v>152</c:v>
              </c:pt>
              <c:pt idx="588">
                <c:v>140</c:v>
              </c:pt>
              <c:pt idx="589">
                <c:v>128</c:v>
              </c:pt>
              <c:pt idx="590">
                <c:v>136</c:v>
              </c:pt>
              <c:pt idx="591">
                <c:v>158</c:v>
              </c:pt>
              <c:pt idx="592">
                <c:v>136</c:v>
              </c:pt>
              <c:pt idx="593">
                <c:v>150</c:v>
              </c:pt>
              <c:pt idx="594">
                <c:v>140</c:v>
              </c:pt>
              <c:pt idx="595">
                <c:v>142</c:v>
              </c:pt>
              <c:pt idx="596">
                <c:v>144</c:v>
              </c:pt>
              <c:pt idx="597">
                <c:v>146</c:v>
              </c:pt>
              <c:pt idx="598">
                <c:v>146</c:v>
              </c:pt>
              <c:pt idx="600">
                <c:v>154</c:v>
              </c:pt>
              <c:pt idx="601">
                <c:v>144</c:v>
              </c:pt>
              <c:pt idx="602">
                <c:v>120</c:v>
              </c:pt>
              <c:pt idx="603">
                <c:v>136</c:v>
              </c:pt>
              <c:pt idx="604">
                <c:v>117</c:v>
              </c:pt>
              <c:pt idx="605">
                <c:v>158</c:v>
              </c:pt>
              <c:pt idx="606">
                <c:v>152</c:v>
              </c:pt>
              <c:pt idx="607">
                <c:v>144</c:v>
              </c:pt>
              <c:pt idx="608">
                <c:v>144</c:v>
              </c:pt>
              <c:pt idx="609">
                <c:v>126</c:v>
              </c:pt>
              <c:pt idx="610">
                <c:v>172</c:v>
              </c:pt>
              <c:pt idx="611">
                <c:v>120</c:v>
              </c:pt>
              <c:pt idx="612">
                <c:v>158</c:v>
              </c:pt>
              <c:pt idx="613">
                <c:v>146</c:v>
              </c:pt>
              <c:pt idx="614">
                <c:v>144</c:v>
              </c:pt>
              <c:pt idx="615">
                <c:v>156</c:v>
              </c:pt>
              <c:pt idx="616">
                <c:v>126</c:v>
              </c:pt>
              <c:pt idx="617">
                <c:v>134</c:v>
              </c:pt>
              <c:pt idx="618">
                <c:v>132</c:v>
              </c:pt>
              <c:pt idx="619">
                <c:v>146</c:v>
              </c:pt>
              <c:pt idx="620">
                <c:v>130</c:v>
              </c:pt>
              <c:pt idx="621">
                <c:v>148</c:v>
              </c:pt>
              <c:pt idx="622">
                <c:v>134</c:v>
              </c:pt>
              <c:pt idx="623">
                <c:v>132</c:v>
              </c:pt>
              <c:pt idx="624">
                <c:v>148</c:v>
              </c:pt>
              <c:pt idx="625">
                <c:v>130</c:v>
              </c:pt>
              <c:pt idx="626">
                <c:v>136</c:v>
              </c:pt>
              <c:pt idx="627">
                <c:v>138</c:v>
              </c:pt>
              <c:pt idx="628">
                <c:v>136</c:v>
              </c:pt>
              <c:pt idx="629">
                <c:v>134</c:v>
              </c:pt>
              <c:pt idx="630">
                <c:v>138</c:v>
              </c:pt>
              <c:pt idx="631">
                <c:v>124</c:v>
              </c:pt>
              <c:pt idx="632">
                <c:v>136</c:v>
              </c:pt>
              <c:pt idx="633">
                <c:v>148</c:v>
              </c:pt>
              <c:pt idx="634">
                <c:v>134</c:v>
              </c:pt>
              <c:pt idx="635">
                <c:v>128</c:v>
              </c:pt>
              <c:pt idx="636">
                <c:v>123</c:v>
              </c:pt>
              <c:pt idx="637">
                <c:v>118</c:v>
              </c:pt>
              <c:pt idx="638">
                <c:v>130</c:v>
              </c:pt>
              <c:pt idx="639">
                <c:v>130</c:v>
              </c:pt>
              <c:pt idx="640">
                <c:v>134</c:v>
              </c:pt>
              <c:pt idx="642">
                <c:v>140</c:v>
              </c:pt>
              <c:pt idx="643">
                <c:v>136</c:v>
              </c:pt>
              <c:pt idx="644">
                <c:v>146</c:v>
              </c:pt>
              <c:pt idx="645">
                <c:v>154</c:v>
              </c:pt>
              <c:pt idx="646">
                <c:v>134</c:v>
              </c:pt>
              <c:pt idx="647">
                <c:v>127</c:v>
              </c:pt>
              <c:pt idx="648">
                <c:v>119</c:v>
              </c:pt>
              <c:pt idx="649">
                <c:v>128</c:v>
              </c:pt>
              <c:pt idx="650">
                <c:v>154</c:v>
              </c:pt>
              <c:pt idx="651">
                <c:v>132</c:v>
              </c:pt>
              <c:pt idx="652">
                <c:v>130</c:v>
              </c:pt>
              <c:pt idx="653">
                <c:v>130</c:v>
              </c:pt>
              <c:pt idx="654">
                <c:v>160</c:v>
              </c:pt>
              <c:pt idx="655">
                <c:v>140</c:v>
              </c:pt>
              <c:pt idx="656">
                <c:v>138</c:v>
              </c:pt>
              <c:pt idx="657">
                <c:v>126</c:v>
              </c:pt>
              <c:pt idx="658">
                <c:v>118</c:v>
              </c:pt>
              <c:pt idx="659">
                <c:v>142</c:v>
              </c:pt>
              <c:pt idx="660">
                <c:v>142</c:v>
              </c:pt>
              <c:pt idx="661">
                <c:v>120</c:v>
              </c:pt>
              <c:pt idx="662">
                <c:v>142</c:v>
              </c:pt>
              <c:pt idx="663">
                <c:v>136</c:v>
              </c:pt>
              <c:pt idx="664">
                <c:v>160</c:v>
              </c:pt>
              <c:pt idx="665">
                <c:v>120</c:v>
              </c:pt>
              <c:pt idx="666">
                <c:v>138</c:v>
              </c:pt>
              <c:pt idx="667">
                <c:v>134</c:v>
              </c:pt>
              <c:pt idx="668">
                <c:v>142</c:v>
              </c:pt>
              <c:pt idx="669">
                <c:v>117</c:v>
              </c:pt>
              <c:pt idx="670">
                <c:v>156</c:v>
              </c:pt>
              <c:pt idx="671">
                <c:v>138</c:v>
              </c:pt>
              <c:pt idx="672">
                <c:v>119</c:v>
              </c:pt>
              <c:pt idx="673">
                <c:v>130</c:v>
              </c:pt>
              <c:pt idx="674">
                <c:v>138</c:v>
              </c:pt>
              <c:pt idx="675">
                <c:v>142</c:v>
              </c:pt>
              <c:pt idx="676">
                <c:v>138</c:v>
              </c:pt>
              <c:pt idx="677">
                <c:v>134</c:v>
              </c:pt>
              <c:pt idx="678">
                <c:v>154</c:v>
              </c:pt>
              <c:pt idx="679">
                <c:v>118</c:v>
              </c:pt>
              <c:pt idx="680">
                <c:v>125</c:v>
              </c:pt>
              <c:pt idx="681">
                <c:v>138</c:v>
              </c:pt>
              <c:pt idx="682">
                <c:v>144</c:v>
              </c:pt>
              <c:pt idx="683">
                <c:v>112</c:v>
              </c:pt>
              <c:pt idx="684">
                <c:v>127</c:v>
              </c:pt>
              <c:pt idx="685">
                <c:v>132</c:v>
              </c:pt>
              <c:pt idx="686">
                <c:v>138</c:v>
              </c:pt>
              <c:pt idx="687">
                <c:v>144</c:v>
              </c:pt>
              <c:pt idx="688">
                <c:v>128</c:v>
              </c:pt>
              <c:pt idx="689">
                <c:v>128</c:v>
              </c:pt>
              <c:pt idx="690">
                <c:v>148</c:v>
              </c:pt>
              <c:pt idx="691">
                <c:v>152</c:v>
              </c:pt>
              <c:pt idx="692">
                <c:v>126</c:v>
              </c:pt>
              <c:pt idx="693">
                <c:v>140</c:v>
              </c:pt>
              <c:pt idx="694">
                <c:v>114</c:v>
              </c:pt>
              <c:pt idx="695">
                <c:v>121</c:v>
              </c:pt>
              <c:pt idx="696">
                <c:v>144</c:v>
              </c:pt>
              <c:pt idx="697">
                <c:v>134</c:v>
              </c:pt>
              <c:pt idx="698">
                <c:v>150</c:v>
              </c:pt>
              <c:pt idx="699">
                <c:v>132</c:v>
              </c:pt>
              <c:pt idx="700">
                <c:v>124</c:v>
              </c:pt>
              <c:pt idx="701">
                <c:v>138</c:v>
              </c:pt>
              <c:pt idx="702">
                <c:v>121</c:v>
              </c:pt>
              <c:pt idx="703">
                <c:v>134</c:v>
              </c:pt>
              <c:pt idx="704">
                <c:v>138</c:v>
              </c:pt>
              <c:pt idx="705">
                <c:v>134</c:v>
              </c:pt>
              <c:pt idx="706">
                <c:v>108</c:v>
              </c:pt>
              <c:pt idx="707">
                <c:v>132</c:v>
              </c:pt>
              <c:pt idx="708">
                <c:v>128</c:v>
              </c:pt>
              <c:pt idx="709">
                <c:v>118</c:v>
              </c:pt>
              <c:pt idx="710">
                <c:v>136</c:v>
              </c:pt>
              <c:pt idx="711">
                <c:v>142</c:v>
              </c:pt>
              <c:pt idx="712">
                <c:v>138</c:v>
              </c:pt>
              <c:pt idx="713">
                <c:v>134</c:v>
              </c:pt>
              <c:pt idx="714">
                <c:v>130</c:v>
              </c:pt>
              <c:pt idx="715">
                <c:v>144</c:v>
              </c:pt>
              <c:pt idx="717">
                <c:v>138</c:v>
              </c:pt>
              <c:pt idx="718">
                <c:v>140</c:v>
              </c:pt>
              <c:pt idx="719">
                <c:v>176</c:v>
              </c:pt>
              <c:pt idx="720">
                <c:v>152</c:v>
              </c:pt>
              <c:pt idx="721">
                <c:v>120</c:v>
              </c:pt>
              <c:pt idx="722">
                <c:v>134</c:v>
              </c:pt>
              <c:pt idx="723">
                <c:v>107</c:v>
              </c:pt>
              <c:pt idx="724">
                <c:v>152</c:v>
              </c:pt>
              <c:pt idx="725">
                <c:v>130</c:v>
              </c:pt>
              <c:pt idx="726">
                <c:v>134</c:v>
              </c:pt>
              <c:pt idx="727">
                <c:v>121</c:v>
              </c:pt>
              <c:pt idx="728">
                <c:v>160</c:v>
              </c:pt>
              <c:pt idx="729">
                <c:v>148</c:v>
              </c:pt>
              <c:pt idx="730">
                <c:v>130</c:v>
              </c:pt>
              <c:pt idx="731">
                <c:v>144</c:v>
              </c:pt>
              <c:pt idx="732">
                <c:v>134</c:v>
              </c:pt>
              <c:pt idx="733">
                <c:v>132</c:v>
              </c:pt>
              <c:pt idx="734">
                <c:v>110</c:v>
              </c:pt>
              <c:pt idx="735">
                <c:v>122</c:v>
              </c:pt>
              <c:pt idx="736">
                <c:v>134</c:v>
              </c:pt>
              <c:pt idx="737">
                <c:v>122</c:v>
              </c:pt>
              <c:pt idx="738">
                <c:v>132</c:v>
              </c:pt>
              <c:pt idx="739">
                <c:v>142</c:v>
              </c:pt>
              <c:pt idx="740">
                <c:v>125</c:v>
              </c:pt>
              <c:pt idx="741">
                <c:v>122</c:v>
              </c:pt>
              <c:pt idx="742">
                <c:v>119</c:v>
              </c:pt>
              <c:pt idx="743">
                <c:v>136</c:v>
              </c:pt>
              <c:pt idx="744">
                <c:v>144</c:v>
              </c:pt>
              <c:pt idx="745">
                <c:v>128</c:v>
              </c:pt>
              <c:pt idx="746">
                <c:v>136</c:v>
              </c:pt>
              <c:pt idx="747">
                <c:v>127</c:v>
              </c:pt>
              <c:pt idx="749">
                <c:v>121</c:v>
              </c:pt>
              <c:pt idx="751">
                <c:v>136</c:v>
              </c:pt>
              <c:pt idx="752">
                <c:v>121</c:v>
              </c:pt>
              <c:pt idx="753">
                <c:v>126</c:v>
              </c:pt>
              <c:pt idx="754">
                <c:v>127</c:v>
              </c:pt>
              <c:pt idx="755">
                <c:v>134</c:v>
              </c:pt>
              <c:pt idx="756">
                <c:v>138</c:v>
              </c:pt>
              <c:pt idx="757">
                <c:v>132</c:v>
              </c:pt>
              <c:pt idx="758">
                <c:v>150</c:v>
              </c:pt>
              <c:pt idx="759">
                <c:v>136</c:v>
              </c:pt>
              <c:pt idx="760">
                <c:v>144</c:v>
              </c:pt>
              <c:pt idx="761">
                <c:v>128</c:v>
              </c:pt>
              <c:pt idx="762">
                <c:v>132</c:v>
              </c:pt>
              <c:pt idx="763">
                <c:v>130</c:v>
              </c:pt>
              <c:pt idx="764">
                <c:v>117</c:v>
              </c:pt>
              <c:pt idx="765">
                <c:v>140</c:v>
              </c:pt>
              <c:pt idx="766">
                <c:v>107</c:v>
              </c:pt>
              <c:pt idx="767">
                <c:v>146</c:v>
              </c:pt>
              <c:pt idx="768">
                <c:v>132</c:v>
              </c:pt>
              <c:pt idx="769">
                <c:v>121</c:v>
              </c:pt>
              <c:pt idx="770">
                <c:v>126</c:v>
              </c:pt>
              <c:pt idx="771">
                <c:v>125</c:v>
              </c:pt>
              <c:pt idx="772">
                <c:v>124</c:v>
              </c:pt>
              <c:pt idx="773">
                <c:v>130</c:v>
              </c:pt>
              <c:pt idx="774">
                <c:v>130</c:v>
              </c:pt>
              <c:pt idx="775">
                <c:v>122</c:v>
              </c:pt>
              <c:pt idx="776">
                <c:v>148</c:v>
              </c:pt>
              <c:pt idx="777">
                <c:v>140</c:v>
              </c:pt>
              <c:pt idx="778">
                <c:v>124</c:v>
              </c:pt>
              <c:pt idx="779">
                <c:v>123</c:v>
              </c:pt>
              <c:pt idx="780">
                <c:v>134</c:v>
              </c:pt>
              <c:pt idx="781">
                <c:v>132</c:v>
              </c:pt>
              <c:pt idx="782">
                <c:v>119</c:v>
              </c:pt>
              <c:pt idx="783">
                <c:v>148</c:v>
              </c:pt>
              <c:pt idx="784">
                <c:v>134</c:v>
              </c:pt>
              <c:pt idx="785">
                <c:v>128</c:v>
              </c:pt>
              <c:pt idx="786">
                <c:v>136</c:v>
              </c:pt>
              <c:pt idx="787">
                <c:v>125</c:v>
              </c:pt>
              <c:pt idx="788">
                <c:v>128</c:v>
              </c:pt>
              <c:pt idx="789">
                <c:v>114</c:v>
              </c:pt>
              <c:pt idx="790">
                <c:v>128</c:v>
              </c:pt>
              <c:pt idx="791">
                <c:v>128</c:v>
              </c:pt>
              <c:pt idx="792">
                <c:v>113</c:v>
              </c:pt>
              <c:pt idx="793">
                <c:v>124</c:v>
              </c:pt>
              <c:pt idx="794">
                <c:v>134</c:v>
              </c:pt>
              <c:pt idx="795">
                <c:v>125</c:v>
              </c:pt>
              <c:pt idx="797">
                <c:v>140</c:v>
              </c:pt>
              <c:pt idx="799">
                <c:v>122</c:v>
              </c:pt>
              <c:pt idx="800">
                <c:v>132</c:v>
              </c:pt>
              <c:pt idx="801">
                <c:v>118</c:v>
              </c:pt>
              <c:pt idx="802">
                <c:v>134</c:v>
              </c:pt>
              <c:pt idx="803">
                <c:v>127</c:v>
              </c:pt>
              <c:pt idx="804">
                <c:v>128</c:v>
              </c:pt>
              <c:pt idx="805">
                <c:v>119</c:v>
              </c:pt>
              <c:pt idx="806">
                <c:v>130</c:v>
              </c:pt>
              <c:pt idx="807">
                <c:v>132</c:v>
              </c:pt>
              <c:pt idx="808">
                <c:v>124</c:v>
              </c:pt>
              <c:pt idx="810">
                <c:v>128</c:v>
              </c:pt>
              <c:pt idx="811">
                <c:v>124</c:v>
              </c:pt>
              <c:pt idx="812">
                <c:v>134</c:v>
              </c:pt>
              <c:pt idx="813">
                <c:v>120</c:v>
              </c:pt>
              <c:pt idx="814">
                <c:v>134</c:v>
              </c:pt>
              <c:pt idx="815">
                <c:v>109</c:v>
              </c:pt>
              <c:pt idx="816">
                <c:v>114</c:v>
              </c:pt>
              <c:pt idx="817">
                <c:v>134</c:v>
              </c:pt>
              <c:pt idx="818">
                <c:v>122</c:v>
              </c:pt>
              <c:pt idx="819">
                <c:v>117</c:v>
              </c:pt>
              <c:pt idx="820">
                <c:v>111</c:v>
              </c:pt>
              <c:pt idx="821">
                <c:v>121</c:v>
              </c:pt>
              <c:pt idx="822">
                <c:v>128</c:v>
              </c:pt>
              <c:pt idx="823">
                <c:v>119</c:v>
              </c:pt>
              <c:pt idx="824">
                <c:v>102</c:v>
              </c:pt>
              <c:pt idx="825">
                <c:v>130</c:v>
              </c:pt>
              <c:pt idx="826">
                <c:v>128</c:v>
              </c:pt>
              <c:pt idx="827">
                <c:v>126</c:v>
              </c:pt>
              <c:pt idx="830">
                <c:v>103</c:v>
              </c:pt>
              <c:pt idx="832">
                <c:v>125</c:v>
              </c:pt>
              <c:pt idx="833">
                <c:v>126</c:v>
              </c:pt>
              <c:pt idx="834">
                <c:v>136</c:v>
              </c:pt>
              <c:pt idx="835">
                <c:v>132</c:v>
              </c:pt>
              <c:pt idx="836">
                <c:v>120</c:v>
              </c:pt>
              <c:pt idx="837">
                <c:v>132</c:v>
              </c:pt>
              <c:pt idx="838">
                <c:v>164</c:v>
              </c:pt>
              <c:pt idx="839">
                <c:v>134</c:v>
              </c:pt>
              <c:pt idx="840">
                <c:v>127</c:v>
              </c:pt>
              <c:pt idx="841">
                <c:v>126</c:v>
              </c:pt>
              <c:pt idx="842">
                <c:v>115</c:v>
              </c:pt>
              <c:pt idx="843">
                <c:v>127</c:v>
              </c:pt>
              <c:pt idx="844">
                <c:v>127</c:v>
              </c:pt>
              <c:pt idx="845">
                <c:v>117</c:v>
              </c:pt>
              <c:pt idx="846">
                <c:v>130</c:v>
              </c:pt>
              <c:pt idx="847">
                <c:v>130</c:v>
              </c:pt>
              <c:pt idx="849">
                <c:v>114</c:v>
              </c:pt>
              <c:pt idx="850">
                <c:v>130</c:v>
              </c:pt>
              <c:pt idx="851">
                <c:v>101</c:v>
              </c:pt>
              <c:pt idx="852">
                <c:v>118</c:v>
              </c:pt>
              <c:pt idx="853">
                <c:v>136</c:v>
              </c:pt>
              <c:pt idx="854">
                <c:v>104</c:v>
              </c:pt>
              <c:pt idx="855">
                <c:v>128</c:v>
              </c:pt>
              <c:pt idx="856">
                <c:v>126</c:v>
              </c:pt>
              <c:pt idx="857">
                <c:v>128</c:v>
              </c:pt>
              <c:pt idx="858">
                <c:v>121</c:v>
              </c:pt>
              <c:pt idx="859">
                <c:v>110</c:v>
              </c:pt>
              <c:pt idx="860">
                <c:v>142</c:v>
              </c:pt>
              <c:pt idx="861">
                <c:v>116</c:v>
              </c:pt>
              <c:pt idx="862">
                <c:v>113</c:v>
              </c:pt>
              <c:pt idx="863">
                <c:v>130</c:v>
              </c:pt>
              <c:pt idx="864">
                <c:v>132</c:v>
              </c:pt>
              <c:pt idx="865">
                <c:v>118</c:v>
              </c:pt>
              <c:pt idx="866">
                <c:v>128</c:v>
              </c:pt>
              <c:pt idx="867">
                <c:v>152</c:v>
              </c:pt>
              <c:pt idx="868">
                <c:v>125</c:v>
              </c:pt>
              <c:pt idx="869">
                <c:v>122</c:v>
              </c:pt>
              <c:pt idx="870">
                <c:v>125</c:v>
              </c:pt>
              <c:pt idx="871">
                <c:v>148</c:v>
              </c:pt>
              <c:pt idx="872">
                <c:v>125</c:v>
              </c:pt>
              <c:pt idx="873">
                <c:v>127</c:v>
              </c:pt>
              <c:pt idx="874">
                <c:v>134</c:v>
              </c:pt>
              <c:pt idx="875">
                <c:v>120</c:v>
              </c:pt>
              <c:pt idx="876">
                <c:v>125</c:v>
              </c:pt>
              <c:pt idx="877">
                <c:v>111</c:v>
              </c:pt>
              <c:pt idx="878">
                <c:v>125</c:v>
              </c:pt>
              <c:pt idx="879">
                <c:v>122</c:v>
              </c:pt>
              <c:pt idx="880">
                <c:v>123</c:v>
              </c:pt>
              <c:pt idx="881">
                <c:v>136</c:v>
              </c:pt>
              <c:pt idx="882">
                <c:v>134</c:v>
              </c:pt>
              <c:pt idx="883">
                <c:v>130</c:v>
              </c:pt>
              <c:pt idx="884">
                <c:v>138</c:v>
              </c:pt>
              <c:pt idx="885">
                <c:v>132</c:v>
              </c:pt>
              <c:pt idx="886">
                <c:v>128</c:v>
              </c:pt>
              <c:pt idx="887">
                <c:v>126</c:v>
              </c:pt>
              <c:pt idx="888">
                <c:v>112</c:v>
              </c:pt>
              <c:pt idx="889">
                <c:v>154</c:v>
              </c:pt>
              <c:pt idx="890">
                <c:v>138</c:v>
              </c:pt>
              <c:pt idx="891">
                <c:v>121</c:v>
              </c:pt>
              <c:pt idx="892">
                <c:v>117</c:v>
              </c:pt>
              <c:pt idx="893">
                <c:v>112</c:v>
              </c:pt>
              <c:pt idx="894">
                <c:v>132</c:v>
              </c:pt>
              <c:pt idx="895">
                <c:v>101</c:v>
              </c:pt>
              <c:pt idx="896">
                <c:v>136</c:v>
              </c:pt>
              <c:pt idx="897">
                <c:v>105</c:v>
              </c:pt>
              <c:pt idx="898">
                <c:v>122</c:v>
              </c:pt>
              <c:pt idx="899">
                <c:v>125</c:v>
              </c:pt>
              <c:pt idx="901">
                <c:v>134</c:v>
              </c:pt>
              <c:pt idx="902">
                <c:v>106</c:v>
              </c:pt>
              <c:pt idx="903">
                <c:v>121</c:v>
              </c:pt>
              <c:pt idx="904">
                <c:v>138</c:v>
              </c:pt>
              <c:pt idx="905">
                <c:v>124</c:v>
              </c:pt>
              <c:pt idx="906">
                <c:v>115</c:v>
              </c:pt>
              <c:pt idx="907">
                <c:v>132</c:v>
              </c:pt>
              <c:pt idx="908">
                <c:v>138</c:v>
              </c:pt>
              <c:pt idx="909">
                <c:v>156</c:v>
              </c:pt>
              <c:pt idx="910">
                <c:v>132</c:v>
              </c:pt>
              <c:pt idx="911">
                <c:v>130</c:v>
              </c:pt>
              <c:pt idx="912">
                <c:v>140</c:v>
              </c:pt>
              <c:pt idx="914">
                <c:v>110</c:v>
              </c:pt>
              <c:pt idx="915">
                <c:v>118</c:v>
              </c:pt>
              <c:pt idx="916">
                <c:v>140</c:v>
              </c:pt>
              <c:pt idx="917">
                <c:v>136</c:v>
              </c:pt>
              <c:pt idx="918">
                <c:v>121</c:v>
              </c:pt>
              <c:pt idx="919">
                <c:v>130</c:v>
              </c:pt>
              <c:pt idx="920">
                <c:v>132</c:v>
              </c:pt>
              <c:pt idx="921">
                <c:v>111</c:v>
              </c:pt>
              <c:pt idx="922">
                <c:v>102</c:v>
              </c:pt>
              <c:pt idx="923">
                <c:v>114</c:v>
              </c:pt>
              <c:pt idx="924">
                <c:v>130</c:v>
              </c:pt>
              <c:pt idx="925">
                <c:v>128</c:v>
              </c:pt>
              <c:pt idx="926">
                <c:v>111</c:v>
              </c:pt>
              <c:pt idx="927">
                <c:v>128</c:v>
              </c:pt>
              <c:pt idx="928">
                <c:v>111</c:v>
              </c:pt>
              <c:pt idx="929">
                <c:v>118</c:v>
              </c:pt>
              <c:pt idx="930">
                <c:v>105</c:v>
              </c:pt>
              <c:pt idx="931">
                <c:v>130</c:v>
              </c:pt>
              <c:pt idx="932">
                <c:v>146</c:v>
              </c:pt>
              <c:pt idx="933">
                <c:v>140</c:v>
              </c:pt>
              <c:pt idx="934">
                <c:v>94</c:v>
              </c:pt>
              <c:pt idx="935">
                <c:v>115</c:v>
              </c:pt>
              <c:pt idx="936">
                <c:v>127</c:v>
              </c:pt>
              <c:pt idx="937">
                <c:v>119</c:v>
              </c:pt>
              <c:pt idx="938">
                <c:v>117</c:v>
              </c:pt>
              <c:pt idx="939">
                <c:v>125</c:v>
              </c:pt>
              <c:pt idx="940">
                <c:v>127</c:v>
              </c:pt>
              <c:pt idx="941">
                <c:v>124</c:v>
              </c:pt>
              <c:pt idx="942">
                <c:v>128</c:v>
              </c:pt>
              <c:pt idx="943">
                <c:v>128</c:v>
              </c:pt>
              <c:pt idx="944">
                <c:v>132</c:v>
              </c:pt>
              <c:pt idx="945">
                <c:v>127</c:v>
              </c:pt>
              <c:pt idx="946">
                <c:v>123</c:v>
              </c:pt>
              <c:pt idx="947">
                <c:v>128</c:v>
              </c:pt>
              <c:pt idx="948">
                <c:v>124</c:v>
              </c:pt>
              <c:pt idx="949">
                <c:v>148</c:v>
              </c:pt>
              <c:pt idx="950">
                <c:v>130</c:v>
              </c:pt>
              <c:pt idx="951">
                <c:v>118</c:v>
              </c:pt>
              <c:pt idx="952">
                <c:v>118</c:v>
              </c:pt>
              <c:pt idx="954">
                <c:v>130</c:v>
              </c:pt>
              <c:pt idx="956">
                <c:v>130</c:v>
              </c:pt>
              <c:pt idx="957">
                <c:v>125</c:v>
              </c:pt>
              <c:pt idx="958">
                <c:v>123</c:v>
              </c:pt>
              <c:pt idx="959">
                <c:v>150</c:v>
              </c:pt>
              <c:pt idx="960">
                <c:v>122</c:v>
              </c:pt>
              <c:pt idx="961">
                <c:v>140</c:v>
              </c:pt>
              <c:pt idx="962">
                <c:v>119</c:v>
              </c:pt>
              <c:pt idx="963">
                <c:v>130</c:v>
              </c:pt>
              <c:pt idx="964">
                <c:v>115</c:v>
              </c:pt>
              <c:pt idx="965">
                <c:v>102</c:v>
              </c:pt>
              <c:pt idx="966">
                <c:v>152</c:v>
              </c:pt>
              <c:pt idx="967">
                <c:v>113</c:v>
              </c:pt>
              <c:pt idx="968">
                <c:v>119</c:v>
              </c:pt>
              <c:pt idx="969">
                <c:v>130</c:v>
              </c:pt>
              <c:pt idx="970">
                <c:v>112</c:v>
              </c:pt>
              <c:pt idx="971">
                <c:v>120</c:v>
              </c:pt>
              <c:pt idx="972">
                <c:v>106</c:v>
              </c:pt>
              <c:pt idx="973">
                <c:v>138</c:v>
              </c:pt>
              <c:pt idx="975">
                <c:v>119</c:v>
              </c:pt>
              <c:pt idx="976">
                <c:v>123</c:v>
              </c:pt>
              <c:pt idx="977">
                <c:v>123</c:v>
              </c:pt>
              <c:pt idx="978">
                <c:v>114</c:v>
              </c:pt>
              <c:pt idx="979">
                <c:v>125</c:v>
              </c:pt>
              <c:pt idx="980">
                <c:v>118</c:v>
              </c:pt>
              <c:pt idx="981">
                <c:v>119</c:v>
              </c:pt>
              <c:pt idx="982">
                <c:v>123</c:v>
              </c:pt>
              <c:pt idx="983">
                <c:v>116</c:v>
              </c:pt>
              <c:pt idx="984">
                <c:v>116</c:v>
              </c:pt>
              <c:pt idx="985">
                <c:v>115</c:v>
              </c:pt>
              <c:pt idx="986">
                <c:v>136</c:v>
              </c:pt>
              <c:pt idx="987">
                <c:v>127</c:v>
              </c:pt>
              <c:pt idx="988">
                <c:v>127</c:v>
              </c:pt>
              <c:pt idx="989">
                <c:v>130</c:v>
              </c:pt>
              <c:pt idx="990">
                <c:v>108</c:v>
              </c:pt>
              <c:pt idx="991">
                <c:v>128</c:v>
              </c:pt>
              <c:pt idx="992">
                <c:v>125</c:v>
              </c:pt>
              <c:pt idx="993">
                <c:v>140</c:v>
              </c:pt>
              <c:pt idx="994">
                <c:v>128</c:v>
              </c:pt>
              <c:pt idx="995">
                <c:v>111</c:v>
              </c:pt>
              <c:pt idx="996">
                <c:v>106</c:v>
              </c:pt>
              <c:pt idx="997">
                <c:v>113</c:v>
              </c:pt>
              <c:pt idx="998">
                <c:v>118</c:v>
              </c:pt>
              <c:pt idx="999">
                <c:v>130</c:v>
              </c:pt>
              <c:pt idx="1002">
                <c:v>130</c:v>
              </c:pt>
              <c:pt idx="1003">
                <c:v>119</c:v>
              </c:pt>
              <c:pt idx="1004">
                <c:v>118</c:v>
              </c:pt>
              <c:pt idx="1005">
                <c:v>125</c:v>
              </c:pt>
              <c:pt idx="1006">
                <c:v>132</c:v>
              </c:pt>
              <c:pt idx="1007">
                <c:v>119</c:v>
              </c:pt>
              <c:pt idx="1008">
                <c:v>118</c:v>
              </c:pt>
              <c:pt idx="1009">
                <c:v>128</c:v>
              </c:pt>
              <c:pt idx="1010">
                <c:v>128</c:v>
              </c:pt>
              <c:pt idx="1011">
                <c:v>126</c:v>
              </c:pt>
              <c:pt idx="1012">
                <c:v>124</c:v>
              </c:pt>
              <c:pt idx="1013">
                <c:v>123</c:v>
              </c:pt>
              <c:pt idx="1014">
                <c:v>132</c:v>
              </c:pt>
              <c:pt idx="1015">
                <c:v>115</c:v>
              </c:pt>
              <c:pt idx="1016">
                <c:v>115</c:v>
              </c:pt>
              <c:pt idx="1017">
                <c:v>130</c:v>
              </c:pt>
              <c:pt idx="1018">
                <c:v>108</c:v>
              </c:pt>
              <c:pt idx="1019">
                <c:v>114</c:v>
              </c:pt>
              <c:pt idx="1020">
                <c:v>117</c:v>
              </c:pt>
              <c:pt idx="1022">
                <c:v>114</c:v>
              </c:pt>
              <c:pt idx="1023">
                <c:v>116</c:v>
              </c:pt>
              <c:pt idx="1024">
                <c:v>103</c:v>
              </c:pt>
              <c:pt idx="1025">
                <c:v>212</c:v>
              </c:pt>
              <c:pt idx="1026">
                <c:v>124</c:v>
              </c:pt>
              <c:pt idx="1027">
                <c:v>388</c:v>
              </c:pt>
              <c:pt idx="1028">
                <c:v>242</c:v>
              </c:pt>
              <c:pt idx="1029">
                <c:v>0</c:v>
              </c:pt>
              <c:pt idx="1030">
                <c:v>0</c:v>
              </c:pt>
              <c:pt idx="1031">
                <c:v>0</c:v>
              </c:pt>
              <c:pt idx="1032">
                <c:v>0</c:v>
              </c:pt>
              <c:pt idx="1033">
                <c:v>208</c:v>
              </c:pt>
              <c:pt idx="1034">
                <c:v>194</c:v>
              </c:pt>
              <c:pt idx="1035">
                <c:v>190</c:v>
              </c:pt>
              <c:pt idx="1036">
                <c:v>166</c:v>
              </c:pt>
              <c:pt idx="1037">
                <c:v>184</c:v>
              </c:pt>
              <c:pt idx="1038">
                <c:v>166</c:v>
              </c:pt>
              <c:pt idx="1039">
                <c:v>154</c:v>
              </c:pt>
              <c:pt idx="1040">
                <c:v>158</c:v>
              </c:pt>
              <c:pt idx="1041">
                <c:v>142</c:v>
              </c:pt>
              <c:pt idx="1042">
                <c:v>160</c:v>
              </c:pt>
              <c:pt idx="1043">
                <c:v>170</c:v>
              </c:pt>
              <c:pt idx="1044">
                <c:v>162</c:v>
              </c:pt>
              <c:pt idx="1045">
                <c:v>162</c:v>
              </c:pt>
              <c:pt idx="1046">
                <c:v>154</c:v>
              </c:pt>
              <c:pt idx="1047">
                <c:v>136</c:v>
              </c:pt>
              <c:pt idx="1048">
                <c:v>130</c:v>
              </c:pt>
              <c:pt idx="1049">
                <c:v>164</c:v>
              </c:pt>
              <c:pt idx="1050">
                <c:v>146</c:v>
              </c:pt>
              <c:pt idx="1051">
                <c:v>160</c:v>
              </c:pt>
              <c:pt idx="1052">
                <c:v>136</c:v>
              </c:pt>
              <c:pt idx="1053">
                <c:v>136</c:v>
              </c:pt>
              <c:pt idx="1054">
                <c:v>136</c:v>
              </c:pt>
              <c:pt idx="1055">
                <c:v>162</c:v>
              </c:pt>
              <c:pt idx="1056">
                <c:v>144</c:v>
              </c:pt>
              <c:pt idx="1057">
                <c:v>158</c:v>
              </c:pt>
              <c:pt idx="1058">
                <c:v>154</c:v>
              </c:pt>
              <c:pt idx="1059">
                <c:v>148</c:v>
              </c:pt>
              <c:pt idx="1060">
                <c:v>156</c:v>
              </c:pt>
              <c:pt idx="1061">
                <c:v>138</c:v>
              </c:pt>
              <c:pt idx="1062">
                <c:v>120</c:v>
              </c:pt>
              <c:pt idx="1063">
                <c:v>130</c:v>
              </c:pt>
              <c:pt idx="1064">
                <c:v>148</c:v>
              </c:pt>
              <c:pt idx="1065">
                <c:v>140</c:v>
              </c:pt>
              <c:pt idx="1066">
                <c:v>142</c:v>
              </c:pt>
              <c:pt idx="1067">
                <c:v>113</c:v>
              </c:pt>
              <c:pt idx="1068">
                <c:v>138</c:v>
              </c:pt>
              <c:pt idx="1069">
                <c:v>154</c:v>
              </c:pt>
              <c:pt idx="1070">
                <c:v>144</c:v>
              </c:pt>
              <c:pt idx="1071">
                <c:v>121</c:v>
              </c:pt>
              <c:pt idx="1072">
                <c:v>144</c:v>
              </c:pt>
              <c:pt idx="1073">
                <c:v>120</c:v>
              </c:pt>
              <c:pt idx="1074">
                <c:v>119</c:v>
              </c:pt>
              <c:pt idx="1075">
                <c:v>132</c:v>
              </c:pt>
              <c:pt idx="1076">
                <c:v>130</c:v>
              </c:pt>
              <c:pt idx="1077">
                <c:v>128</c:v>
              </c:pt>
              <c:pt idx="1078">
                <c:v>128</c:v>
              </c:pt>
              <c:pt idx="1079">
                <c:v>130</c:v>
              </c:pt>
              <c:pt idx="1080">
                <c:v>142</c:v>
              </c:pt>
              <c:pt idx="1081">
                <c:v>126</c:v>
              </c:pt>
              <c:pt idx="1082">
                <c:v>120</c:v>
              </c:pt>
              <c:pt idx="1083">
                <c:v>136</c:v>
              </c:pt>
              <c:pt idx="1084">
                <c:v>134</c:v>
              </c:pt>
              <c:pt idx="1085">
                <c:v>128</c:v>
              </c:pt>
              <c:pt idx="1086">
                <c:v>122</c:v>
              </c:pt>
              <c:pt idx="1087">
                <c:v>132</c:v>
              </c:pt>
              <c:pt idx="1088">
                <c:v>99</c:v>
              </c:pt>
              <c:pt idx="1089">
                <c:v>126</c:v>
              </c:pt>
              <c:pt idx="1090">
                <c:v>136</c:v>
              </c:pt>
              <c:pt idx="1091">
                <c:v>130</c:v>
              </c:pt>
              <c:pt idx="1092">
                <c:v>107</c:v>
              </c:pt>
              <c:pt idx="1093">
                <c:v>132</c:v>
              </c:pt>
              <c:pt idx="1094">
                <c:v>152</c:v>
              </c:pt>
              <c:pt idx="1095">
                <c:v>148</c:v>
              </c:pt>
              <c:pt idx="1096">
                <c:v>144</c:v>
              </c:pt>
              <c:pt idx="1097">
                <c:v>125</c:v>
              </c:pt>
              <c:pt idx="1098">
                <c:v>130</c:v>
              </c:pt>
              <c:pt idx="1099">
                <c:v>136</c:v>
              </c:pt>
              <c:pt idx="1100">
                <c:v>138</c:v>
              </c:pt>
              <c:pt idx="1101">
                <c:v>4</c:v>
              </c:pt>
              <c:pt idx="1103">
                <c:v>130</c:v>
              </c:pt>
              <c:pt idx="1104">
                <c:v>132</c:v>
              </c:pt>
              <c:pt idx="1105">
                <c:v>146</c:v>
              </c:pt>
              <c:pt idx="1106">
                <c:v>102</c:v>
              </c:pt>
              <c:pt idx="1107">
                <c:v>120</c:v>
              </c:pt>
              <c:pt idx="1108">
                <c:v>126</c:v>
              </c:pt>
              <c:pt idx="1109">
                <c:v>144</c:v>
              </c:pt>
              <c:pt idx="1110">
                <c:v>140</c:v>
              </c:pt>
              <c:pt idx="1111">
                <c:v>136</c:v>
              </c:pt>
              <c:pt idx="1112">
                <c:v>119</c:v>
              </c:pt>
              <c:pt idx="1113">
                <c:v>114</c:v>
              </c:pt>
              <c:pt idx="1114">
                <c:v>128</c:v>
              </c:pt>
              <c:pt idx="1115">
                <c:v>119</c:v>
              </c:pt>
              <c:pt idx="1116">
                <c:v>126</c:v>
              </c:pt>
              <c:pt idx="1117">
                <c:v>130</c:v>
              </c:pt>
              <c:pt idx="1118">
                <c:v>134</c:v>
              </c:pt>
              <c:pt idx="1119">
                <c:v>128</c:v>
              </c:pt>
              <c:pt idx="1120">
                <c:v>128</c:v>
              </c:pt>
              <c:pt idx="1121">
                <c:v>148</c:v>
              </c:pt>
              <c:pt idx="1122">
                <c:v>154</c:v>
              </c:pt>
              <c:pt idx="1123">
                <c:v>98</c:v>
              </c:pt>
              <c:pt idx="1124">
                <c:v>136</c:v>
              </c:pt>
              <c:pt idx="1125">
                <c:v>121</c:v>
              </c:pt>
              <c:pt idx="1126">
                <c:v>126</c:v>
              </c:pt>
              <c:pt idx="1127">
                <c:v>130</c:v>
              </c:pt>
              <c:pt idx="1128">
                <c:v>134</c:v>
              </c:pt>
              <c:pt idx="1129">
                <c:v>134</c:v>
              </c:pt>
              <c:pt idx="1130">
                <c:v>111</c:v>
              </c:pt>
              <c:pt idx="1131">
                <c:v>105</c:v>
              </c:pt>
              <c:pt idx="1132">
                <c:v>127</c:v>
              </c:pt>
              <c:pt idx="1133">
                <c:v>132</c:v>
              </c:pt>
              <c:pt idx="1134">
                <c:v>142</c:v>
              </c:pt>
              <c:pt idx="1135">
                <c:v>134</c:v>
              </c:pt>
              <c:pt idx="1136">
                <c:v>127</c:v>
              </c:pt>
              <c:pt idx="1137">
                <c:v>115</c:v>
              </c:pt>
              <c:pt idx="1138">
                <c:v>125</c:v>
              </c:pt>
              <c:pt idx="1139">
                <c:v>138</c:v>
              </c:pt>
              <c:pt idx="1140">
                <c:v>118</c:v>
              </c:pt>
              <c:pt idx="1141">
                <c:v>113</c:v>
              </c:pt>
              <c:pt idx="1142">
                <c:v>118</c:v>
              </c:pt>
              <c:pt idx="1143">
                <c:v>112</c:v>
              </c:pt>
              <c:pt idx="1144">
                <c:v>118</c:v>
              </c:pt>
              <c:pt idx="1145">
                <c:v>100</c:v>
              </c:pt>
              <c:pt idx="1146">
                <c:v>117</c:v>
              </c:pt>
              <c:pt idx="1147">
                <c:v>118</c:v>
              </c:pt>
              <c:pt idx="1148">
                <c:v>128</c:v>
              </c:pt>
              <c:pt idx="1149">
                <c:v>138</c:v>
              </c:pt>
              <c:pt idx="1150">
                <c:v>146</c:v>
              </c:pt>
              <c:pt idx="1151">
                <c:v>156</c:v>
              </c:pt>
              <c:pt idx="1152">
                <c:v>121</c:v>
              </c:pt>
              <c:pt idx="1153">
                <c:v>128</c:v>
              </c:pt>
              <c:pt idx="1155">
                <c:v>105</c:v>
              </c:pt>
              <c:pt idx="1157">
                <c:v>136</c:v>
              </c:pt>
              <c:pt idx="1158">
                <c:v>118</c:v>
              </c:pt>
              <c:pt idx="1159">
                <c:v>114</c:v>
              </c:pt>
              <c:pt idx="1160">
                <c:v>96</c:v>
              </c:pt>
              <c:pt idx="1161">
                <c:v>128</c:v>
              </c:pt>
              <c:pt idx="1162">
                <c:v>101</c:v>
              </c:pt>
              <c:pt idx="1163">
                <c:v>117</c:v>
              </c:pt>
              <c:pt idx="1164">
                <c:v>128</c:v>
              </c:pt>
              <c:pt idx="1165">
                <c:v>108</c:v>
              </c:pt>
              <c:pt idx="1166">
                <c:v>115</c:v>
              </c:pt>
              <c:pt idx="1167">
                <c:v>121</c:v>
              </c:pt>
              <c:pt idx="1168">
                <c:v>116</c:v>
              </c:pt>
              <c:pt idx="1169">
                <c:v>128</c:v>
              </c:pt>
              <c:pt idx="1170">
                <c:v>117</c:v>
              </c:pt>
              <c:pt idx="1171">
                <c:v>116</c:v>
              </c:pt>
              <c:pt idx="1172">
                <c:v>122</c:v>
              </c:pt>
              <c:pt idx="1173">
                <c:v>126</c:v>
              </c:pt>
              <c:pt idx="1174">
                <c:v>140</c:v>
              </c:pt>
              <c:pt idx="1175">
                <c:v>122</c:v>
              </c:pt>
              <c:pt idx="1176">
                <c:v>119</c:v>
              </c:pt>
              <c:pt idx="1177">
                <c:v>122</c:v>
              </c:pt>
              <c:pt idx="1178">
                <c:v>106</c:v>
              </c:pt>
              <c:pt idx="1179">
                <c:v>122</c:v>
              </c:pt>
              <c:pt idx="1180">
                <c:v>130</c:v>
              </c:pt>
              <c:pt idx="1181">
                <c:v>128</c:v>
              </c:pt>
              <c:pt idx="1182">
                <c:v>119</c:v>
              </c:pt>
              <c:pt idx="1183">
                <c:v>114</c:v>
              </c:pt>
              <c:pt idx="1184">
                <c:v>117</c:v>
              </c:pt>
              <c:pt idx="1185">
                <c:v>125</c:v>
              </c:pt>
              <c:pt idx="1186">
                <c:v>113</c:v>
              </c:pt>
              <c:pt idx="1187">
                <c:v>140</c:v>
              </c:pt>
              <c:pt idx="1188">
                <c:v>125</c:v>
              </c:pt>
              <c:pt idx="1189">
                <c:v>110</c:v>
              </c:pt>
              <c:pt idx="1190">
                <c:v>142</c:v>
              </c:pt>
              <c:pt idx="1191">
                <c:v>125</c:v>
              </c:pt>
              <c:pt idx="1192">
                <c:v>117</c:v>
              </c:pt>
              <c:pt idx="1193">
                <c:v>125</c:v>
              </c:pt>
              <c:pt idx="1194">
                <c:v>119</c:v>
              </c:pt>
              <c:pt idx="1195">
                <c:v>116</c:v>
              </c:pt>
              <c:pt idx="1196">
                <c:v>98</c:v>
              </c:pt>
              <c:pt idx="1197">
                <c:v>106</c:v>
              </c:pt>
              <c:pt idx="1198">
                <c:v>119</c:v>
              </c:pt>
              <c:pt idx="1199">
                <c:v>120</c:v>
              </c:pt>
              <c:pt idx="1200">
                <c:v>120</c:v>
              </c:pt>
              <c:pt idx="1202">
                <c:v>110</c:v>
              </c:pt>
              <c:pt idx="1203">
                <c:v>115</c:v>
              </c:pt>
              <c:pt idx="1204">
                <c:v>130</c:v>
              </c:pt>
              <c:pt idx="1205">
                <c:v>114</c:v>
              </c:pt>
              <c:pt idx="1206">
                <c:v>126</c:v>
              </c:pt>
              <c:pt idx="1207">
                <c:v>138</c:v>
              </c:pt>
              <c:pt idx="1208">
                <c:v>120</c:v>
              </c:pt>
              <c:pt idx="1209">
                <c:v>117</c:v>
              </c:pt>
              <c:pt idx="1210">
                <c:v>124</c:v>
              </c:pt>
              <c:pt idx="1211">
                <c:v>102</c:v>
              </c:pt>
              <c:pt idx="1212">
                <c:v>128</c:v>
              </c:pt>
              <c:pt idx="1213">
                <c:v>119</c:v>
              </c:pt>
              <c:pt idx="1214">
                <c:v>126</c:v>
              </c:pt>
              <c:pt idx="1217">
                <c:v>100</c:v>
              </c:pt>
              <c:pt idx="1218">
                <c:v>128</c:v>
              </c:pt>
              <c:pt idx="1219">
                <c:v>107</c:v>
              </c:pt>
              <c:pt idx="1220">
                <c:v>96</c:v>
              </c:pt>
              <c:pt idx="1221">
                <c:v>127</c:v>
              </c:pt>
              <c:pt idx="1223">
                <c:v>121</c:v>
              </c:pt>
              <c:pt idx="1224">
                <c:v>103</c:v>
              </c:pt>
              <c:pt idx="1225">
                <c:v>109</c:v>
              </c:pt>
              <c:pt idx="1226">
                <c:v>114</c:v>
              </c:pt>
              <c:pt idx="1227">
                <c:v>120</c:v>
              </c:pt>
              <c:pt idx="1228">
                <c:v>115</c:v>
              </c:pt>
              <c:pt idx="1229">
                <c:v>125</c:v>
              </c:pt>
              <c:pt idx="1230">
                <c:v>130</c:v>
              </c:pt>
              <c:pt idx="1231">
                <c:v>121</c:v>
              </c:pt>
              <c:pt idx="1232">
                <c:v>112</c:v>
              </c:pt>
              <c:pt idx="1233">
                <c:v>123</c:v>
              </c:pt>
              <c:pt idx="1234">
                <c:v>130</c:v>
              </c:pt>
              <c:pt idx="1235">
                <c:v>142</c:v>
              </c:pt>
              <c:pt idx="1236">
                <c:v>128</c:v>
              </c:pt>
              <c:pt idx="1237">
                <c:v>125</c:v>
              </c:pt>
              <c:pt idx="1238">
                <c:v>101</c:v>
              </c:pt>
              <c:pt idx="1239">
                <c:v>110</c:v>
              </c:pt>
              <c:pt idx="1240">
                <c:v>138</c:v>
              </c:pt>
              <c:pt idx="1241">
                <c:v>134</c:v>
              </c:pt>
              <c:pt idx="1242">
                <c:v>117</c:v>
              </c:pt>
              <c:pt idx="1243">
                <c:v>134</c:v>
              </c:pt>
              <c:pt idx="1244">
                <c:v>115</c:v>
              </c:pt>
              <c:pt idx="1245">
                <c:v>106</c:v>
              </c:pt>
              <c:pt idx="1246">
                <c:v>122</c:v>
              </c:pt>
              <c:pt idx="1248">
                <c:v>132</c:v>
              </c:pt>
              <c:pt idx="1249">
                <c:v>113</c:v>
              </c:pt>
              <c:pt idx="1250">
                <c:v>108</c:v>
              </c:pt>
              <c:pt idx="1251">
                <c:v>112</c:v>
              </c:pt>
              <c:pt idx="1252">
                <c:v>125</c:v>
              </c:pt>
              <c:pt idx="1253">
                <c:v>121</c:v>
              </c:pt>
              <c:pt idx="1254">
                <c:v>119</c:v>
              </c:pt>
              <c:pt idx="1255">
                <c:v>127</c:v>
              </c:pt>
              <c:pt idx="1256">
                <c:v>130</c:v>
              </c:pt>
              <c:pt idx="1257">
                <c:v>119</c:v>
              </c:pt>
              <c:pt idx="1258">
                <c:v>115</c:v>
              </c:pt>
              <c:pt idx="1259">
                <c:v>128</c:v>
              </c:pt>
              <c:pt idx="1260">
                <c:v>117</c:v>
              </c:pt>
              <c:pt idx="1261">
                <c:v>128</c:v>
              </c:pt>
              <c:pt idx="1262">
                <c:v>99</c:v>
              </c:pt>
              <c:pt idx="1263">
                <c:v>124</c:v>
              </c:pt>
              <c:pt idx="1264">
                <c:v>116</c:v>
              </c:pt>
              <c:pt idx="1265">
                <c:v>118</c:v>
              </c:pt>
              <c:pt idx="1266">
                <c:v>115</c:v>
              </c:pt>
              <c:pt idx="1267">
                <c:v>101</c:v>
              </c:pt>
              <c:pt idx="1268">
                <c:v>121</c:v>
              </c:pt>
              <c:pt idx="1269">
                <c:v>104</c:v>
              </c:pt>
              <c:pt idx="1270">
                <c:v>105</c:v>
              </c:pt>
              <c:pt idx="1271">
                <c:v>114</c:v>
              </c:pt>
              <c:pt idx="1272">
                <c:v>117</c:v>
              </c:pt>
              <c:pt idx="1278">
                <c:v>108</c:v>
              </c:pt>
              <c:pt idx="1279">
                <c:v>94</c:v>
              </c:pt>
              <c:pt idx="1280">
                <c:v>111</c:v>
              </c:pt>
              <c:pt idx="1281">
                <c:v>123</c:v>
              </c:pt>
              <c:pt idx="1282">
                <c:v>118</c:v>
              </c:pt>
              <c:pt idx="1283">
                <c:v>107</c:v>
              </c:pt>
              <c:pt idx="1284">
                <c:v>106</c:v>
              </c:pt>
              <c:pt idx="1285">
                <c:v>88</c:v>
              </c:pt>
              <c:pt idx="1286">
                <c:v>106</c:v>
              </c:pt>
              <c:pt idx="1287">
                <c:v>120</c:v>
              </c:pt>
              <c:pt idx="1288">
                <c:v>107</c:v>
              </c:pt>
              <c:pt idx="1289">
                <c:v>121</c:v>
              </c:pt>
              <c:pt idx="1290">
                <c:v>118</c:v>
              </c:pt>
              <c:pt idx="1291">
                <c:v>105</c:v>
              </c:pt>
              <c:pt idx="1292">
                <c:v>114</c:v>
              </c:pt>
              <c:pt idx="1293">
                <c:v>130</c:v>
              </c:pt>
              <c:pt idx="1294">
                <c:v>125</c:v>
              </c:pt>
              <c:pt idx="1295">
                <c:v>110</c:v>
              </c:pt>
              <c:pt idx="1296">
                <c:v>132</c:v>
              </c:pt>
              <c:pt idx="1297">
                <c:v>121</c:v>
              </c:pt>
              <c:pt idx="1298">
                <c:v>103</c:v>
              </c:pt>
              <c:pt idx="1299">
                <c:v>90</c:v>
              </c:pt>
              <c:pt idx="1300">
                <c:v>132</c:v>
              </c:pt>
              <c:pt idx="1301">
                <c:v>134</c:v>
              </c:pt>
              <c:pt idx="1302">
                <c:v>111</c:v>
              </c:pt>
              <c:pt idx="1303">
                <c:v>136</c:v>
              </c:pt>
              <c:pt idx="1304">
                <c:v>126</c:v>
              </c:pt>
              <c:pt idx="1305">
                <c:v>128</c:v>
              </c:pt>
              <c:pt idx="1307">
                <c:v>130</c:v>
              </c:pt>
              <c:pt idx="1308">
                <c:v>108</c:v>
              </c:pt>
              <c:pt idx="1309">
                <c:v>104</c:v>
              </c:pt>
              <c:pt idx="1310">
                <c:v>123</c:v>
              </c:pt>
              <c:pt idx="1311">
                <c:v>106</c:v>
              </c:pt>
              <c:pt idx="1312">
                <c:v>101</c:v>
              </c:pt>
              <c:pt idx="1313">
                <c:v>96</c:v>
              </c:pt>
              <c:pt idx="1314">
                <c:v>114</c:v>
              </c:pt>
              <c:pt idx="1315">
                <c:v>122</c:v>
              </c:pt>
              <c:pt idx="1316">
                <c:v>109</c:v>
              </c:pt>
              <c:pt idx="1317">
                <c:v>130</c:v>
              </c:pt>
              <c:pt idx="1318">
                <c:v>96</c:v>
              </c:pt>
              <c:pt idx="1319">
                <c:v>132</c:v>
              </c:pt>
              <c:pt idx="1320">
                <c:v>90</c:v>
              </c:pt>
              <c:pt idx="1321">
                <c:v>114</c:v>
              </c:pt>
              <c:pt idx="1322">
                <c:v>119</c:v>
              </c:pt>
              <c:pt idx="1323">
                <c:v>107</c:v>
              </c:pt>
              <c:pt idx="1324">
                <c:v>136</c:v>
              </c:pt>
              <c:pt idx="1325">
                <c:v>122</c:v>
              </c:pt>
              <c:pt idx="1326">
                <c:v>106</c:v>
              </c:pt>
              <c:pt idx="1327">
                <c:v>99</c:v>
              </c:pt>
              <c:pt idx="1328">
                <c:v>95</c:v>
              </c:pt>
              <c:pt idx="1329">
                <c:v>121</c:v>
              </c:pt>
              <c:pt idx="1330">
                <c:v>111</c:v>
              </c:pt>
              <c:pt idx="1331">
                <c:v>107</c:v>
              </c:pt>
              <c:pt idx="1332">
                <c:v>100</c:v>
              </c:pt>
              <c:pt idx="1333">
                <c:v>120</c:v>
              </c:pt>
              <c:pt idx="1334">
                <c:v>93</c:v>
              </c:pt>
              <c:pt idx="1335">
                <c:v>110</c:v>
              </c:pt>
              <c:pt idx="1336">
                <c:v>123</c:v>
              </c:pt>
              <c:pt idx="1337">
                <c:v>108</c:v>
              </c:pt>
              <c:pt idx="1338">
                <c:v>114</c:v>
              </c:pt>
              <c:pt idx="1339">
                <c:v>99</c:v>
              </c:pt>
              <c:pt idx="1340">
                <c:v>105</c:v>
              </c:pt>
              <c:pt idx="1341">
                <c:v>99</c:v>
              </c:pt>
              <c:pt idx="1342">
                <c:v>123</c:v>
              </c:pt>
              <c:pt idx="1343">
                <c:v>87</c:v>
              </c:pt>
              <c:pt idx="1344">
                <c:v>102</c:v>
              </c:pt>
              <c:pt idx="1345">
                <c:v>111</c:v>
              </c:pt>
              <c:pt idx="1347">
                <c:v>0</c:v>
              </c:pt>
              <c:pt idx="1349">
                <c:v>110</c:v>
              </c:pt>
              <c:pt idx="1350">
                <c:v>112</c:v>
              </c:pt>
              <c:pt idx="1351">
                <c:v>104</c:v>
              </c:pt>
              <c:pt idx="1352">
                <c:v>106</c:v>
              </c:pt>
              <c:pt idx="1353">
                <c:v>101</c:v>
              </c:pt>
              <c:pt idx="1354">
                <c:v>104</c:v>
              </c:pt>
              <c:pt idx="1355">
                <c:v>115</c:v>
              </c:pt>
              <c:pt idx="1356">
                <c:v>110</c:v>
              </c:pt>
              <c:pt idx="1357">
                <c:v>113</c:v>
              </c:pt>
              <c:pt idx="1358">
                <c:v>119</c:v>
              </c:pt>
              <c:pt idx="1359">
                <c:v>122</c:v>
              </c:pt>
              <c:pt idx="1360">
                <c:v>115</c:v>
              </c:pt>
              <c:pt idx="1361">
                <c:v>96</c:v>
              </c:pt>
              <c:pt idx="1362">
                <c:v>118</c:v>
              </c:pt>
              <c:pt idx="1363">
                <c:v>127</c:v>
              </c:pt>
              <c:pt idx="1364">
                <c:v>107</c:v>
              </c:pt>
              <c:pt idx="1365">
                <c:v>114</c:v>
              </c:pt>
              <c:pt idx="1366">
                <c:v>117</c:v>
              </c:pt>
              <c:pt idx="1367">
                <c:v>117</c:v>
              </c:pt>
              <c:pt idx="1368">
                <c:v>105</c:v>
              </c:pt>
              <c:pt idx="1369">
                <c:v>102</c:v>
              </c:pt>
              <c:pt idx="1370">
                <c:v>132</c:v>
              </c:pt>
              <c:pt idx="1371">
                <c:v>123</c:v>
              </c:pt>
              <c:pt idx="1372">
                <c:v>94</c:v>
              </c:pt>
              <c:pt idx="1373">
                <c:v>111</c:v>
              </c:pt>
              <c:pt idx="1374">
                <c:v>111</c:v>
              </c:pt>
              <c:pt idx="1375">
                <c:v>114</c:v>
              </c:pt>
              <c:pt idx="1376">
                <c:v>115</c:v>
              </c:pt>
              <c:pt idx="1377">
                <c:v>110</c:v>
              </c:pt>
              <c:pt idx="1378">
                <c:v>113</c:v>
              </c:pt>
              <c:pt idx="1379">
                <c:v>110</c:v>
              </c:pt>
              <c:pt idx="1380">
                <c:v>97</c:v>
              </c:pt>
              <c:pt idx="1381">
                <c:v>106</c:v>
              </c:pt>
              <c:pt idx="1382">
                <c:v>119</c:v>
              </c:pt>
              <c:pt idx="1383">
                <c:v>112</c:v>
              </c:pt>
              <c:pt idx="1384">
                <c:v>118</c:v>
              </c:pt>
              <c:pt idx="1385">
                <c:v>100</c:v>
              </c:pt>
              <c:pt idx="1386">
                <c:v>98</c:v>
              </c:pt>
              <c:pt idx="1387">
                <c:v>118</c:v>
              </c:pt>
              <c:pt idx="1388">
                <c:v>109</c:v>
              </c:pt>
              <c:pt idx="1389">
                <c:v>112</c:v>
              </c:pt>
              <c:pt idx="1390">
                <c:v>111</c:v>
              </c:pt>
              <c:pt idx="1391">
                <c:v>115</c:v>
              </c:pt>
              <c:pt idx="1392">
                <c:v>124</c:v>
              </c:pt>
              <c:pt idx="1393">
                <c:v>111</c:v>
              </c:pt>
              <c:pt idx="1394">
                <c:v>104</c:v>
              </c:pt>
              <c:pt idx="1395">
                <c:v>106</c:v>
              </c:pt>
              <c:pt idx="1396">
                <c:v>116</c:v>
              </c:pt>
              <c:pt idx="1397">
                <c:v>98</c:v>
              </c:pt>
              <c:pt idx="1398">
                <c:v>102</c:v>
              </c:pt>
              <c:pt idx="1399">
                <c:v>107</c:v>
              </c:pt>
              <c:pt idx="1400">
                <c:v>111</c:v>
              </c:pt>
              <c:pt idx="1401">
                <c:v>103</c:v>
              </c:pt>
              <c:pt idx="1402">
                <c:v>116</c:v>
              </c:pt>
              <c:pt idx="1403">
                <c:v>125</c:v>
              </c:pt>
              <c:pt idx="1414">
                <c:v>109</c:v>
              </c:pt>
              <c:pt idx="1415">
                <c:v>116</c:v>
              </c:pt>
              <c:pt idx="1416">
                <c:v>104</c:v>
              </c:pt>
              <c:pt idx="1417">
                <c:v>116</c:v>
              </c:pt>
              <c:pt idx="1418">
                <c:v>138</c:v>
              </c:pt>
              <c:pt idx="1419">
                <c:v>105</c:v>
              </c:pt>
              <c:pt idx="1420">
                <c:v>113</c:v>
              </c:pt>
              <c:pt idx="1421">
                <c:v>127</c:v>
              </c:pt>
              <c:pt idx="1422">
                <c:v>124</c:v>
              </c:pt>
              <c:pt idx="1423">
                <c:v>109</c:v>
              </c:pt>
              <c:pt idx="1424">
                <c:v>100</c:v>
              </c:pt>
              <c:pt idx="1425">
                <c:v>108</c:v>
              </c:pt>
              <c:pt idx="1426">
                <c:v>108</c:v>
              </c:pt>
              <c:pt idx="1427">
                <c:v>115</c:v>
              </c:pt>
              <c:pt idx="1428">
                <c:v>100</c:v>
              </c:pt>
              <c:pt idx="1430">
                <c:v>103</c:v>
              </c:pt>
              <c:pt idx="1431">
                <c:v>111</c:v>
              </c:pt>
              <c:pt idx="1433">
                <c:v>94</c:v>
              </c:pt>
              <c:pt idx="1434">
                <c:v>91</c:v>
              </c:pt>
              <c:pt idx="1435">
                <c:v>94</c:v>
              </c:pt>
              <c:pt idx="1436">
                <c:v>92</c:v>
              </c:pt>
              <c:pt idx="1437">
                <c:v>112</c:v>
              </c:pt>
              <c:pt idx="1438">
                <c:v>119</c:v>
              </c:pt>
              <c:pt idx="1439">
                <c:v>107</c:v>
              </c:pt>
              <c:pt idx="1440">
                <c:v>97</c:v>
              </c:pt>
              <c:pt idx="1441">
                <c:v>125</c:v>
              </c:pt>
              <c:pt idx="1442">
                <c:v>107</c:v>
              </c:pt>
              <c:pt idx="1443">
                <c:v>120</c:v>
              </c:pt>
              <c:pt idx="1444">
                <c:v>118</c:v>
              </c:pt>
              <c:pt idx="1445">
                <c:v>117</c:v>
              </c:pt>
              <c:pt idx="1446">
                <c:v>101</c:v>
              </c:pt>
              <c:pt idx="1447">
                <c:v>117</c:v>
              </c:pt>
              <c:pt idx="1448">
                <c:v>112</c:v>
              </c:pt>
              <c:pt idx="1449">
                <c:v>104</c:v>
              </c:pt>
              <c:pt idx="1450">
                <c:v>120</c:v>
              </c:pt>
              <c:pt idx="1451">
                <c:v>110</c:v>
              </c:pt>
              <c:pt idx="1452">
                <c:v>104</c:v>
              </c:pt>
              <c:pt idx="1453">
                <c:v>109</c:v>
              </c:pt>
              <c:pt idx="1454">
                <c:v>118</c:v>
              </c:pt>
              <c:pt idx="1455">
                <c:v>103</c:v>
              </c:pt>
              <c:pt idx="1456">
                <c:v>98</c:v>
              </c:pt>
              <c:pt idx="1457">
                <c:v>98</c:v>
              </c:pt>
              <c:pt idx="1458">
                <c:v>125</c:v>
              </c:pt>
              <c:pt idx="1459">
                <c:v>89</c:v>
              </c:pt>
              <c:pt idx="1460">
                <c:v>116</c:v>
              </c:pt>
              <c:pt idx="1461">
                <c:v>113</c:v>
              </c:pt>
              <c:pt idx="1462">
                <c:v>118</c:v>
              </c:pt>
              <c:pt idx="1463">
                <c:v>123</c:v>
              </c:pt>
              <c:pt idx="1464">
                <c:v>113</c:v>
              </c:pt>
              <c:pt idx="1465">
                <c:v>126</c:v>
              </c:pt>
              <c:pt idx="1466">
                <c:v>106</c:v>
              </c:pt>
              <c:pt idx="1467">
                <c:v>109</c:v>
              </c:pt>
              <c:pt idx="1468">
                <c:v>88</c:v>
              </c:pt>
              <c:pt idx="1469">
                <c:v>108</c:v>
              </c:pt>
              <c:pt idx="1470">
                <c:v>109</c:v>
              </c:pt>
              <c:pt idx="1471">
                <c:v>97</c:v>
              </c:pt>
              <c:pt idx="1472">
                <c:v>108</c:v>
              </c:pt>
              <c:pt idx="1473">
                <c:v>101</c:v>
              </c:pt>
              <c:pt idx="1474">
                <c:v>120</c:v>
              </c:pt>
              <c:pt idx="1475">
                <c:v>107</c:v>
              </c:pt>
              <c:pt idx="1476">
                <c:v>114</c:v>
              </c:pt>
              <c:pt idx="1477">
                <c:v>102</c:v>
              </c:pt>
              <c:pt idx="1478">
                <c:v>111</c:v>
              </c:pt>
              <c:pt idx="1479">
                <c:v>113</c:v>
              </c:pt>
              <c:pt idx="1480">
                <c:v>97</c:v>
              </c:pt>
              <c:pt idx="1481">
                <c:v>99</c:v>
              </c:pt>
              <c:pt idx="1482">
                <c:v>91</c:v>
              </c:pt>
              <c:pt idx="1483">
                <c:v>111</c:v>
              </c:pt>
              <c:pt idx="1484">
                <c:v>106</c:v>
              </c:pt>
              <c:pt idx="1485">
                <c:v>115</c:v>
              </c:pt>
              <c:pt idx="1486">
                <c:v>132</c:v>
              </c:pt>
              <c:pt idx="1487">
                <c:v>100</c:v>
              </c:pt>
              <c:pt idx="1488">
                <c:v>103</c:v>
              </c:pt>
              <c:pt idx="1489">
                <c:v>111</c:v>
              </c:pt>
              <c:pt idx="1490">
                <c:v>111</c:v>
              </c:pt>
              <c:pt idx="1491">
                <c:v>112</c:v>
              </c:pt>
              <c:pt idx="1492">
                <c:v>95</c:v>
              </c:pt>
              <c:pt idx="1493">
                <c:v>107</c:v>
              </c:pt>
              <c:pt idx="1494">
                <c:v>105</c:v>
              </c:pt>
              <c:pt idx="1495">
                <c:v>107</c:v>
              </c:pt>
              <c:pt idx="1496">
                <c:v>114</c:v>
              </c:pt>
              <c:pt idx="1497">
                <c:v>118</c:v>
              </c:pt>
              <c:pt idx="1498">
                <c:v>116</c:v>
              </c:pt>
              <c:pt idx="1499">
                <c:v>112</c:v>
              </c:pt>
              <c:pt idx="1500">
                <c:v>115</c:v>
              </c:pt>
              <c:pt idx="1501">
                <c:v>105</c:v>
              </c:pt>
              <c:pt idx="1503">
                <c:v>110</c:v>
              </c:pt>
              <c:pt idx="1504">
                <c:v>95</c:v>
              </c:pt>
              <c:pt idx="1505">
                <c:v>121</c:v>
              </c:pt>
              <c:pt idx="1506">
                <c:v>93</c:v>
              </c:pt>
              <c:pt idx="1507">
                <c:v>122</c:v>
              </c:pt>
              <c:pt idx="1508">
                <c:v>108</c:v>
              </c:pt>
              <c:pt idx="1509">
                <c:v>104</c:v>
              </c:pt>
              <c:pt idx="1510">
                <c:v>112</c:v>
              </c:pt>
              <c:pt idx="1511">
                <c:v>120</c:v>
              </c:pt>
              <c:pt idx="1512">
                <c:v>130</c:v>
              </c:pt>
              <c:pt idx="1513">
                <c:v>110</c:v>
              </c:pt>
              <c:pt idx="1514">
                <c:v>114</c:v>
              </c:pt>
              <c:pt idx="1515">
                <c:v>114</c:v>
              </c:pt>
              <c:pt idx="1516">
                <c:v>119</c:v>
              </c:pt>
              <c:pt idx="1517">
                <c:v>98</c:v>
              </c:pt>
              <c:pt idx="1518">
                <c:v>130</c:v>
              </c:pt>
              <c:pt idx="1519">
                <c:v>132</c:v>
              </c:pt>
              <c:pt idx="1520">
                <c:v>138</c:v>
              </c:pt>
              <c:pt idx="1521">
                <c:v>182</c:v>
              </c:pt>
              <c:pt idx="1522">
                <c:v>130</c:v>
              </c:pt>
              <c:pt idx="1523">
                <c:v>240</c:v>
              </c:pt>
              <c:pt idx="1524">
                <c:v>242</c:v>
              </c:pt>
              <c:pt idx="1525">
                <c:v>172</c:v>
              </c:pt>
              <c:pt idx="1526">
                <c:v>206</c:v>
              </c:pt>
              <c:pt idx="1527">
                <c:v>186</c:v>
              </c:pt>
              <c:pt idx="1528">
                <c:v>238</c:v>
              </c:pt>
              <c:pt idx="1529">
                <c:v>296</c:v>
              </c:pt>
              <c:pt idx="1530">
                <c:v>260</c:v>
              </c:pt>
              <c:pt idx="1531">
                <c:v>238</c:v>
              </c:pt>
              <c:pt idx="1532">
                <c:v>376</c:v>
              </c:pt>
              <c:pt idx="1533">
                <c:v>356</c:v>
              </c:pt>
              <c:pt idx="1534">
                <c:v>484</c:v>
              </c:pt>
              <c:pt idx="1535">
                <c:v>404</c:v>
              </c:pt>
              <c:pt idx="1536">
                <c:v>1040</c:v>
              </c:pt>
              <c:pt idx="1537">
                <c:v>480</c:v>
              </c:pt>
              <c:pt idx="1538">
                <c:v>520</c:v>
              </c:pt>
              <c:pt idx="1539">
                <c:v>388</c:v>
              </c:pt>
              <c:pt idx="1540">
                <c:v>312</c:v>
              </c:pt>
              <c:pt idx="1541">
                <c:v>528</c:v>
              </c:pt>
              <c:pt idx="1542">
                <c:v>536</c:v>
              </c:pt>
              <c:pt idx="1543">
                <c:v>424</c:v>
              </c:pt>
              <c:pt idx="1544">
                <c:v>496</c:v>
              </c:pt>
              <c:pt idx="1545">
                <c:v>448</c:v>
              </c:pt>
              <c:pt idx="1546">
                <c:v>432</c:v>
              </c:pt>
              <c:pt idx="1547">
                <c:v>420</c:v>
              </c:pt>
              <c:pt idx="1548">
                <c:v>408</c:v>
              </c:pt>
              <c:pt idx="1549">
                <c:v>436</c:v>
              </c:pt>
              <c:pt idx="1550">
                <c:v>468</c:v>
              </c:pt>
              <c:pt idx="1551">
                <c:v>432</c:v>
              </c:pt>
              <c:pt idx="1552">
                <c:v>436</c:v>
              </c:pt>
              <c:pt idx="1553">
                <c:v>396</c:v>
              </c:pt>
              <c:pt idx="1554">
                <c:v>380</c:v>
              </c:pt>
              <c:pt idx="1555">
                <c:v>372</c:v>
              </c:pt>
              <c:pt idx="1556">
                <c:v>396</c:v>
              </c:pt>
              <c:pt idx="1557">
                <c:v>384</c:v>
              </c:pt>
              <c:pt idx="1558">
                <c:v>384</c:v>
              </c:pt>
              <c:pt idx="1559">
                <c:v>364</c:v>
              </c:pt>
              <c:pt idx="1560">
                <c:v>376</c:v>
              </c:pt>
              <c:pt idx="1561">
                <c:v>404</c:v>
              </c:pt>
              <c:pt idx="1562">
                <c:v>388</c:v>
              </c:pt>
              <c:pt idx="1563">
                <c:v>380</c:v>
              </c:pt>
              <c:pt idx="1564">
                <c:v>392</c:v>
              </c:pt>
              <c:pt idx="1565">
                <c:v>384</c:v>
              </c:pt>
              <c:pt idx="1566">
                <c:v>420</c:v>
              </c:pt>
              <c:pt idx="1567">
                <c:v>384</c:v>
              </c:pt>
              <c:pt idx="1568">
                <c:v>372</c:v>
              </c:pt>
              <c:pt idx="1569">
                <c:v>388</c:v>
              </c:pt>
              <c:pt idx="1570">
                <c:v>380</c:v>
              </c:pt>
              <c:pt idx="1571">
                <c:v>400</c:v>
              </c:pt>
              <c:pt idx="1572">
                <c:v>388</c:v>
              </c:pt>
              <c:pt idx="1573">
                <c:v>396</c:v>
              </c:pt>
              <c:pt idx="1574">
                <c:v>388</c:v>
              </c:pt>
              <c:pt idx="1575">
                <c:v>400</c:v>
              </c:pt>
              <c:pt idx="1576">
                <c:v>388</c:v>
              </c:pt>
              <c:pt idx="1577">
                <c:v>408</c:v>
              </c:pt>
              <c:pt idx="1578">
                <c:v>400</c:v>
              </c:pt>
              <c:pt idx="1579">
                <c:v>408</c:v>
              </c:pt>
              <c:pt idx="1580">
                <c:v>408</c:v>
              </c:pt>
              <c:pt idx="1581">
                <c:v>388</c:v>
              </c:pt>
              <c:pt idx="1582">
                <c:v>384</c:v>
              </c:pt>
              <c:pt idx="1583">
                <c:v>348</c:v>
              </c:pt>
              <c:pt idx="1584">
                <c:v>356</c:v>
              </c:pt>
              <c:pt idx="1585">
                <c:v>356</c:v>
              </c:pt>
              <c:pt idx="1586">
                <c:v>384</c:v>
              </c:pt>
              <c:pt idx="1587">
                <c:v>388</c:v>
              </c:pt>
              <c:pt idx="1588">
                <c:v>364</c:v>
              </c:pt>
              <c:pt idx="1589">
                <c:v>376</c:v>
              </c:pt>
              <c:pt idx="1590">
                <c:v>332</c:v>
              </c:pt>
              <c:pt idx="1591">
                <c:v>368</c:v>
              </c:pt>
              <c:pt idx="1592">
                <c:v>412</c:v>
              </c:pt>
              <c:pt idx="1593">
                <c:v>396</c:v>
              </c:pt>
              <c:pt idx="1594">
                <c:v>400</c:v>
              </c:pt>
              <c:pt idx="1595">
                <c:v>208</c:v>
              </c:pt>
              <c:pt idx="1596">
                <c:v>240</c:v>
              </c:pt>
              <c:pt idx="1597">
                <c:v>240</c:v>
              </c:pt>
              <c:pt idx="1598">
                <c:v>0</c:v>
              </c:pt>
              <c:pt idx="1599">
                <c:v>0</c:v>
              </c:pt>
              <c:pt idx="1600">
                <c:v>0</c:v>
              </c:pt>
              <c:pt idx="1601">
                <c:v>0</c:v>
              </c:pt>
              <c:pt idx="1603">
                <c:v>256</c:v>
              </c:pt>
              <c:pt idx="1604">
                <c:v>178</c:v>
              </c:pt>
              <c:pt idx="1605">
                <c:v>206</c:v>
              </c:pt>
              <c:pt idx="1606">
                <c:v>190</c:v>
              </c:pt>
              <c:pt idx="1607">
                <c:v>184</c:v>
              </c:pt>
              <c:pt idx="1608">
                <c:v>218</c:v>
              </c:pt>
              <c:pt idx="1609">
                <c:v>204</c:v>
              </c:pt>
              <c:pt idx="1610">
                <c:v>198</c:v>
              </c:pt>
              <c:pt idx="1611">
                <c:v>188</c:v>
              </c:pt>
              <c:pt idx="1612">
                <c:v>208</c:v>
              </c:pt>
              <c:pt idx="1613">
                <c:v>304</c:v>
              </c:pt>
              <c:pt idx="1615">
                <c:v>312</c:v>
              </c:pt>
              <c:pt idx="1616">
                <c:v>280</c:v>
              </c:pt>
              <c:pt idx="1617">
                <c:v>296</c:v>
              </c:pt>
              <c:pt idx="1618">
                <c:v>348</c:v>
              </c:pt>
              <c:pt idx="1620">
                <c:v>136</c:v>
              </c:pt>
              <c:pt idx="1621">
                <c:v>3136</c:v>
              </c:pt>
            </c:numLit>
          </c:val>
        </c:ser>
        <c:ser>
          <c:idx val="1"/>
          <c:order val="1"/>
          <c:tx>
            <c:v>1st Lunation</c:v>
          </c:tx>
          <c:val>
            <c:numLit>
              <c:formatCode>General</c:formatCode>
              <c:ptCount val="856"/>
              <c:pt idx="0">
                <c:v>13</c:v>
              </c:pt>
              <c:pt idx="1">
                <c:v>13</c:v>
              </c:pt>
              <c:pt idx="2">
                <c:v>5</c:v>
              </c:pt>
              <c:pt idx="3">
                <c:v>13</c:v>
              </c:pt>
              <c:pt idx="4">
                <c:v>12</c:v>
              </c:pt>
              <c:pt idx="5">
                <c:v>6</c:v>
              </c:pt>
              <c:pt idx="6">
                <c:v>22</c:v>
              </c:pt>
              <c:pt idx="7">
                <c:v>16</c:v>
              </c:pt>
              <c:pt idx="8">
                <c:v>13</c:v>
              </c:pt>
              <c:pt idx="9">
                <c:v>9</c:v>
              </c:pt>
              <c:pt idx="10">
                <c:v>13</c:v>
              </c:pt>
              <c:pt idx="11">
                <c:v>7</c:v>
              </c:pt>
              <c:pt idx="12">
                <c:v>9</c:v>
              </c:pt>
              <c:pt idx="13">
                <c:v>12</c:v>
              </c:pt>
              <c:pt idx="14">
                <c:v>13</c:v>
              </c:pt>
              <c:pt idx="15">
                <c:v>9</c:v>
              </c:pt>
              <c:pt idx="16">
                <c:v>9</c:v>
              </c:pt>
              <c:pt idx="17">
                <c:v>11</c:v>
              </c:pt>
              <c:pt idx="18">
                <c:v>14</c:v>
              </c:pt>
              <c:pt idx="19">
                <c:v>15</c:v>
              </c:pt>
              <c:pt idx="20">
                <c:v>8</c:v>
              </c:pt>
              <c:pt idx="21">
                <c:v>11</c:v>
              </c:pt>
              <c:pt idx="22">
                <c:v>7</c:v>
              </c:pt>
              <c:pt idx="23">
                <c:v>10</c:v>
              </c:pt>
              <c:pt idx="24">
                <c:v>10</c:v>
              </c:pt>
              <c:pt idx="25">
                <c:v>9</c:v>
              </c:pt>
              <c:pt idx="26">
                <c:v>11</c:v>
              </c:pt>
              <c:pt idx="27">
                <c:v>12</c:v>
              </c:pt>
              <c:pt idx="28">
                <c:v>5</c:v>
              </c:pt>
              <c:pt idx="29">
                <c:v>18</c:v>
              </c:pt>
              <c:pt idx="30">
                <c:v>11</c:v>
              </c:pt>
              <c:pt idx="31">
                <c:v>12</c:v>
              </c:pt>
              <c:pt idx="32">
                <c:v>8</c:v>
              </c:pt>
              <c:pt idx="33">
                <c:v>9</c:v>
              </c:pt>
              <c:pt idx="34">
                <c:v>11</c:v>
              </c:pt>
              <c:pt idx="35">
                <c:v>7</c:v>
              </c:pt>
              <c:pt idx="36">
                <c:v>8</c:v>
              </c:pt>
              <c:pt idx="37">
                <c:v>7</c:v>
              </c:pt>
              <c:pt idx="38">
                <c:v>10</c:v>
              </c:pt>
              <c:pt idx="39">
                <c:v>11</c:v>
              </c:pt>
              <c:pt idx="40">
                <c:v>3</c:v>
              </c:pt>
              <c:pt idx="41">
                <c:v>8</c:v>
              </c:pt>
              <c:pt idx="42">
                <c:v>12</c:v>
              </c:pt>
              <c:pt idx="43">
                <c:v>8</c:v>
              </c:pt>
              <c:pt idx="44">
                <c:v>13</c:v>
              </c:pt>
              <c:pt idx="45">
                <c:v>5</c:v>
              </c:pt>
              <c:pt idx="46">
                <c:v>5</c:v>
              </c:pt>
              <c:pt idx="47">
                <c:v>4</c:v>
              </c:pt>
              <c:pt idx="48">
                <c:v>9</c:v>
              </c:pt>
              <c:pt idx="49">
                <c:v>7</c:v>
              </c:pt>
              <c:pt idx="50">
                <c:v>8</c:v>
              </c:pt>
              <c:pt idx="51">
                <c:v>7</c:v>
              </c:pt>
              <c:pt idx="52">
                <c:v>8</c:v>
              </c:pt>
              <c:pt idx="53">
                <c:v>5</c:v>
              </c:pt>
              <c:pt idx="54">
                <c:v>9</c:v>
              </c:pt>
              <c:pt idx="55">
                <c:v>11</c:v>
              </c:pt>
              <c:pt idx="56">
                <c:v>9</c:v>
              </c:pt>
              <c:pt idx="57">
                <c:v>8</c:v>
              </c:pt>
              <c:pt idx="58">
                <c:v>6</c:v>
              </c:pt>
              <c:pt idx="59">
                <c:v>10</c:v>
              </c:pt>
              <c:pt idx="60">
                <c:v>8</c:v>
              </c:pt>
              <c:pt idx="61">
                <c:v>10</c:v>
              </c:pt>
              <c:pt idx="62">
                <c:v>12</c:v>
              </c:pt>
              <c:pt idx="63">
                <c:v>8</c:v>
              </c:pt>
              <c:pt idx="64">
                <c:v>8</c:v>
              </c:pt>
              <c:pt idx="65">
                <c:v>9</c:v>
              </c:pt>
              <c:pt idx="66">
                <c:v>9</c:v>
              </c:pt>
              <c:pt idx="67">
                <c:v>10</c:v>
              </c:pt>
              <c:pt idx="68">
                <c:v>15</c:v>
              </c:pt>
              <c:pt idx="69">
                <c:v>11</c:v>
              </c:pt>
              <c:pt idx="70">
                <c:v>8</c:v>
              </c:pt>
              <c:pt idx="71">
                <c:v>13</c:v>
              </c:pt>
              <c:pt idx="72">
                <c:v>11</c:v>
              </c:pt>
              <c:pt idx="73">
                <c:v>6</c:v>
              </c:pt>
              <c:pt idx="74">
                <c:v>9</c:v>
              </c:pt>
              <c:pt idx="75">
                <c:v>10</c:v>
              </c:pt>
              <c:pt idx="76">
                <c:v>5</c:v>
              </c:pt>
              <c:pt idx="77">
                <c:v>12</c:v>
              </c:pt>
              <c:pt idx="78">
                <c:v>8</c:v>
              </c:pt>
              <c:pt idx="79">
                <c:v>6</c:v>
              </c:pt>
              <c:pt idx="81">
                <c:v>7</c:v>
              </c:pt>
              <c:pt idx="82">
                <c:v>9</c:v>
              </c:pt>
              <c:pt idx="83">
                <c:v>8</c:v>
              </c:pt>
              <c:pt idx="84">
                <c:v>7</c:v>
              </c:pt>
              <c:pt idx="85">
                <c:v>8</c:v>
              </c:pt>
              <c:pt idx="86">
                <c:v>5</c:v>
              </c:pt>
              <c:pt idx="87">
                <c:v>9</c:v>
              </c:pt>
              <c:pt idx="88">
                <c:v>9</c:v>
              </c:pt>
              <c:pt idx="89">
                <c:v>9</c:v>
              </c:pt>
              <c:pt idx="90">
                <c:v>12</c:v>
              </c:pt>
              <c:pt idx="91">
                <c:v>4</c:v>
              </c:pt>
              <c:pt idx="92">
                <c:v>4</c:v>
              </c:pt>
              <c:pt idx="93">
                <c:v>6</c:v>
              </c:pt>
              <c:pt idx="94">
                <c:v>7</c:v>
              </c:pt>
              <c:pt idx="95">
                <c:v>7</c:v>
              </c:pt>
              <c:pt idx="96">
                <c:v>7</c:v>
              </c:pt>
              <c:pt idx="97">
                <c:v>7</c:v>
              </c:pt>
              <c:pt idx="98">
                <c:v>8</c:v>
              </c:pt>
              <c:pt idx="99">
                <c:v>10</c:v>
              </c:pt>
              <c:pt idx="100">
                <c:v>6</c:v>
              </c:pt>
              <c:pt idx="101">
                <c:v>10</c:v>
              </c:pt>
              <c:pt idx="102">
                <c:v>3</c:v>
              </c:pt>
              <c:pt idx="103">
                <c:v>4</c:v>
              </c:pt>
              <c:pt idx="104">
                <c:v>7</c:v>
              </c:pt>
              <c:pt idx="105">
                <c:v>11</c:v>
              </c:pt>
              <c:pt idx="106">
                <c:v>10</c:v>
              </c:pt>
              <c:pt idx="107">
                <c:v>8</c:v>
              </c:pt>
              <c:pt idx="108">
                <c:v>8</c:v>
              </c:pt>
              <c:pt idx="109">
                <c:v>4</c:v>
              </c:pt>
              <c:pt idx="110">
                <c:v>11</c:v>
              </c:pt>
              <c:pt idx="111">
                <c:v>8</c:v>
              </c:pt>
              <c:pt idx="112">
                <c:v>7</c:v>
              </c:pt>
              <c:pt idx="113">
                <c:v>9</c:v>
              </c:pt>
              <c:pt idx="114">
                <c:v>6</c:v>
              </c:pt>
              <c:pt idx="115">
                <c:v>15</c:v>
              </c:pt>
              <c:pt idx="116">
                <c:v>9</c:v>
              </c:pt>
              <c:pt idx="117">
                <c:v>5</c:v>
              </c:pt>
              <c:pt idx="118">
                <c:v>6</c:v>
              </c:pt>
              <c:pt idx="119">
                <c:v>13</c:v>
              </c:pt>
              <c:pt idx="120">
                <c:v>11</c:v>
              </c:pt>
              <c:pt idx="121">
                <c:v>4</c:v>
              </c:pt>
              <c:pt idx="122">
                <c:v>9</c:v>
              </c:pt>
              <c:pt idx="123">
                <c:v>11</c:v>
              </c:pt>
              <c:pt idx="124">
                <c:v>8</c:v>
              </c:pt>
              <c:pt idx="125">
                <c:v>5</c:v>
              </c:pt>
              <c:pt idx="126">
                <c:v>3</c:v>
              </c:pt>
              <c:pt idx="127">
                <c:v>5</c:v>
              </c:pt>
              <c:pt idx="128">
                <c:v>9</c:v>
              </c:pt>
              <c:pt idx="129">
                <c:v>12</c:v>
              </c:pt>
              <c:pt idx="130">
                <c:v>7</c:v>
              </c:pt>
              <c:pt idx="131">
                <c:v>3</c:v>
              </c:pt>
              <c:pt idx="132">
                <c:v>8</c:v>
              </c:pt>
              <c:pt idx="133">
                <c:v>5</c:v>
              </c:pt>
              <c:pt idx="134">
                <c:v>2</c:v>
              </c:pt>
              <c:pt idx="135">
                <c:v>11</c:v>
              </c:pt>
              <c:pt idx="136">
                <c:v>5</c:v>
              </c:pt>
              <c:pt idx="137">
                <c:v>4</c:v>
              </c:pt>
              <c:pt idx="140">
                <c:v>4</c:v>
              </c:pt>
              <c:pt idx="141">
                <c:v>5</c:v>
              </c:pt>
              <c:pt idx="142">
                <c:v>8</c:v>
              </c:pt>
              <c:pt idx="143">
                <c:v>11</c:v>
              </c:pt>
              <c:pt idx="144">
                <c:v>9</c:v>
              </c:pt>
              <c:pt idx="145">
                <c:v>7</c:v>
              </c:pt>
              <c:pt idx="146">
                <c:v>12</c:v>
              </c:pt>
              <c:pt idx="147">
                <c:v>6</c:v>
              </c:pt>
              <c:pt idx="148">
                <c:v>9</c:v>
              </c:pt>
              <c:pt idx="149">
                <c:v>5</c:v>
              </c:pt>
              <c:pt idx="150">
                <c:v>6</c:v>
              </c:pt>
              <c:pt idx="151">
                <c:v>5</c:v>
              </c:pt>
              <c:pt idx="152">
                <c:v>10</c:v>
              </c:pt>
              <c:pt idx="153">
                <c:v>15</c:v>
              </c:pt>
              <c:pt idx="154">
                <c:v>8</c:v>
              </c:pt>
              <c:pt idx="155">
                <c:v>6</c:v>
              </c:pt>
              <c:pt idx="156">
                <c:v>3</c:v>
              </c:pt>
              <c:pt idx="157">
                <c:v>11</c:v>
              </c:pt>
              <c:pt idx="158">
                <c:v>7</c:v>
              </c:pt>
              <c:pt idx="159">
                <c:v>8</c:v>
              </c:pt>
              <c:pt idx="160">
                <c:v>6</c:v>
              </c:pt>
              <c:pt idx="161">
                <c:v>6</c:v>
              </c:pt>
              <c:pt idx="162">
                <c:v>5</c:v>
              </c:pt>
              <c:pt idx="163">
                <c:v>7</c:v>
              </c:pt>
              <c:pt idx="164">
                <c:v>7</c:v>
              </c:pt>
              <c:pt idx="165">
                <c:v>12</c:v>
              </c:pt>
              <c:pt idx="166">
                <c:v>8</c:v>
              </c:pt>
              <c:pt idx="167">
                <c:v>2</c:v>
              </c:pt>
              <c:pt idx="168">
                <c:v>13</c:v>
              </c:pt>
              <c:pt idx="169">
                <c:v>8</c:v>
              </c:pt>
              <c:pt idx="170">
                <c:v>7</c:v>
              </c:pt>
              <c:pt idx="171">
                <c:v>5</c:v>
              </c:pt>
              <c:pt idx="172">
                <c:v>10</c:v>
              </c:pt>
              <c:pt idx="173">
                <c:v>5</c:v>
              </c:pt>
              <c:pt idx="174">
                <c:v>2</c:v>
              </c:pt>
              <c:pt idx="175">
                <c:v>9</c:v>
              </c:pt>
              <c:pt idx="176">
                <c:v>4</c:v>
              </c:pt>
              <c:pt idx="177">
                <c:v>9</c:v>
              </c:pt>
              <c:pt idx="178">
                <c:v>10</c:v>
              </c:pt>
              <c:pt idx="179">
                <c:v>8</c:v>
              </c:pt>
              <c:pt idx="180">
                <c:v>10</c:v>
              </c:pt>
              <c:pt idx="181">
                <c:v>10</c:v>
              </c:pt>
              <c:pt idx="182">
                <c:v>5</c:v>
              </c:pt>
              <c:pt idx="183">
                <c:v>7</c:v>
              </c:pt>
              <c:pt idx="184">
                <c:v>11</c:v>
              </c:pt>
              <c:pt idx="185">
                <c:v>10</c:v>
              </c:pt>
              <c:pt idx="186">
                <c:v>4</c:v>
              </c:pt>
              <c:pt idx="187">
                <c:v>14</c:v>
              </c:pt>
              <c:pt idx="188">
                <c:v>7</c:v>
              </c:pt>
              <c:pt idx="189">
                <c:v>9</c:v>
              </c:pt>
              <c:pt idx="190">
                <c:v>8</c:v>
              </c:pt>
              <c:pt idx="191">
                <c:v>7</c:v>
              </c:pt>
              <c:pt idx="192">
                <c:v>10</c:v>
              </c:pt>
              <c:pt idx="193">
                <c:v>6</c:v>
              </c:pt>
              <c:pt idx="194">
                <c:v>5</c:v>
              </c:pt>
              <c:pt idx="195">
                <c:v>8</c:v>
              </c:pt>
              <c:pt idx="196">
                <c:v>8</c:v>
              </c:pt>
              <c:pt idx="197">
                <c:v>4</c:v>
              </c:pt>
              <c:pt idx="198">
                <c:v>3</c:v>
              </c:pt>
              <c:pt idx="199">
                <c:v>9</c:v>
              </c:pt>
              <c:pt idx="201">
                <c:v>7</c:v>
              </c:pt>
              <c:pt idx="202">
                <c:v>8</c:v>
              </c:pt>
              <c:pt idx="203">
                <c:v>12</c:v>
              </c:pt>
              <c:pt idx="204">
                <c:v>6</c:v>
              </c:pt>
              <c:pt idx="205">
                <c:v>9</c:v>
              </c:pt>
              <c:pt idx="206">
                <c:v>7</c:v>
              </c:pt>
              <c:pt idx="207">
                <c:v>6</c:v>
              </c:pt>
              <c:pt idx="208">
                <c:v>11</c:v>
              </c:pt>
              <c:pt idx="209">
                <c:v>8</c:v>
              </c:pt>
              <c:pt idx="210">
                <c:v>8</c:v>
              </c:pt>
              <c:pt idx="211">
                <c:v>9</c:v>
              </c:pt>
              <c:pt idx="212">
                <c:v>6</c:v>
              </c:pt>
              <c:pt idx="213">
                <c:v>9</c:v>
              </c:pt>
              <c:pt idx="216">
                <c:v>10</c:v>
              </c:pt>
              <c:pt idx="217">
                <c:v>9</c:v>
              </c:pt>
              <c:pt idx="218">
                <c:v>5</c:v>
              </c:pt>
              <c:pt idx="219">
                <c:v>5</c:v>
              </c:pt>
              <c:pt idx="220">
                <c:v>8</c:v>
              </c:pt>
              <c:pt idx="222">
                <c:v>11</c:v>
              </c:pt>
              <c:pt idx="223">
                <c:v>6</c:v>
              </c:pt>
              <c:pt idx="224">
                <c:v>8</c:v>
              </c:pt>
              <c:pt idx="225">
                <c:v>9</c:v>
              </c:pt>
              <c:pt idx="226">
                <c:v>7</c:v>
              </c:pt>
              <c:pt idx="227">
                <c:v>8</c:v>
              </c:pt>
              <c:pt idx="228">
                <c:v>10</c:v>
              </c:pt>
              <c:pt idx="229">
                <c:v>8</c:v>
              </c:pt>
              <c:pt idx="230">
                <c:v>3</c:v>
              </c:pt>
              <c:pt idx="231">
                <c:v>8</c:v>
              </c:pt>
              <c:pt idx="232">
                <c:v>8</c:v>
              </c:pt>
              <c:pt idx="233">
                <c:v>7</c:v>
              </c:pt>
              <c:pt idx="234">
                <c:v>7</c:v>
              </c:pt>
              <c:pt idx="235">
                <c:v>1</c:v>
              </c:pt>
              <c:pt idx="236">
                <c:v>7</c:v>
              </c:pt>
              <c:pt idx="237">
                <c:v>1</c:v>
              </c:pt>
              <c:pt idx="238">
                <c:v>4</c:v>
              </c:pt>
              <c:pt idx="239">
                <c:v>0</c:v>
              </c:pt>
              <c:pt idx="240">
                <c:v>7</c:v>
              </c:pt>
              <c:pt idx="241">
                <c:v>1</c:v>
              </c:pt>
              <c:pt idx="242">
                <c:v>2</c:v>
              </c:pt>
              <c:pt idx="243">
                <c:v>0</c:v>
              </c:pt>
              <c:pt idx="244">
                <c:v>9</c:v>
              </c:pt>
              <c:pt idx="245">
                <c:v>15</c:v>
              </c:pt>
              <c:pt idx="246">
                <c:v>7</c:v>
              </c:pt>
              <c:pt idx="247">
                <c:v>11</c:v>
              </c:pt>
              <c:pt idx="248">
                <c:v>4</c:v>
              </c:pt>
              <c:pt idx="249">
                <c:v>5</c:v>
              </c:pt>
              <c:pt idx="250">
                <c:v>11</c:v>
              </c:pt>
              <c:pt idx="251">
                <c:v>11</c:v>
              </c:pt>
              <c:pt idx="252">
                <c:v>11</c:v>
              </c:pt>
              <c:pt idx="253">
                <c:v>8</c:v>
              </c:pt>
              <c:pt idx="254">
                <c:v>8</c:v>
              </c:pt>
              <c:pt idx="255">
                <c:v>9</c:v>
              </c:pt>
              <c:pt idx="256">
                <c:v>8</c:v>
              </c:pt>
              <c:pt idx="257">
                <c:v>9</c:v>
              </c:pt>
              <c:pt idx="258">
                <c:v>8</c:v>
              </c:pt>
              <c:pt idx="259">
                <c:v>10</c:v>
              </c:pt>
              <c:pt idx="260">
                <c:v>11</c:v>
              </c:pt>
              <c:pt idx="261">
                <c:v>18</c:v>
              </c:pt>
              <c:pt idx="262">
                <c:v>10</c:v>
              </c:pt>
              <c:pt idx="263">
                <c:v>5</c:v>
              </c:pt>
              <c:pt idx="264">
                <c:v>6</c:v>
              </c:pt>
              <c:pt idx="265">
                <c:v>9</c:v>
              </c:pt>
              <c:pt idx="266">
                <c:v>6</c:v>
              </c:pt>
              <c:pt idx="268">
                <c:v>7</c:v>
              </c:pt>
              <c:pt idx="269">
                <c:v>11</c:v>
              </c:pt>
              <c:pt idx="270">
                <c:v>7</c:v>
              </c:pt>
              <c:pt idx="271">
                <c:v>8</c:v>
              </c:pt>
              <c:pt idx="272">
                <c:v>5</c:v>
              </c:pt>
              <c:pt idx="273">
                <c:v>7</c:v>
              </c:pt>
              <c:pt idx="274">
                <c:v>6</c:v>
              </c:pt>
              <c:pt idx="275">
                <c:v>10</c:v>
              </c:pt>
              <c:pt idx="276">
                <c:v>15</c:v>
              </c:pt>
              <c:pt idx="277">
                <c:v>9</c:v>
              </c:pt>
              <c:pt idx="278">
                <c:v>11</c:v>
              </c:pt>
              <c:pt idx="279">
                <c:v>12</c:v>
              </c:pt>
              <c:pt idx="280">
                <c:v>4</c:v>
              </c:pt>
              <c:pt idx="283">
                <c:v>7</c:v>
              </c:pt>
              <c:pt idx="284">
                <c:v>5</c:v>
              </c:pt>
              <c:pt idx="285">
                <c:v>8</c:v>
              </c:pt>
              <c:pt idx="286">
                <c:v>10</c:v>
              </c:pt>
              <c:pt idx="287">
                <c:v>12</c:v>
              </c:pt>
              <c:pt idx="288">
                <c:v>12</c:v>
              </c:pt>
              <c:pt idx="290">
                <c:v>6</c:v>
              </c:pt>
              <c:pt idx="291">
                <c:v>8</c:v>
              </c:pt>
              <c:pt idx="292">
                <c:v>8</c:v>
              </c:pt>
              <c:pt idx="293">
                <c:v>7</c:v>
              </c:pt>
              <c:pt idx="294">
                <c:v>9</c:v>
              </c:pt>
              <c:pt idx="295">
                <c:v>8</c:v>
              </c:pt>
              <c:pt idx="296">
                <c:v>5</c:v>
              </c:pt>
              <c:pt idx="298">
                <c:v>7</c:v>
              </c:pt>
              <c:pt idx="299">
                <c:v>8</c:v>
              </c:pt>
              <c:pt idx="300">
                <c:v>7</c:v>
              </c:pt>
              <c:pt idx="301">
                <c:v>14</c:v>
              </c:pt>
              <c:pt idx="302">
                <c:v>7</c:v>
              </c:pt>
              <c:pt idx="303">
                <c:v>8</c:v>
              </c:pt>
              <c:pt idx="304">
                <c:v>8</c:v>
              </c:pt>
              <c:pt idx="305">
                <c:v>8</c:v>
              </c:pt>
              <c:pt idx="306">
                <c:v>9</c:v>
              </c:pt>
              <c:pt idx="307">
                <c:v>8</c:v>
              </c:pt>
              <c:pt idx="308">
                <c:v>2</c:v>
              </c:pt>
              <c:pt idx="309">
                <c:v>13</c:v>
              </c:pt>
              <c:pt idx="310">
                <c:v>8</c:v>
              </c:pt>
              <c:pt idx="311">
                <c:v>8</c:v>
              </c:pt>
              <c:pt idx="312">
                <c:v>8</c:v>
              </c:pt>
              <c:pt idx="313">
                <c:v>14</c:v>
              </c:pt>
              <c:pt idx="314">
                <c:v>8</c:v>
              </c:pt>
              <c:pt idx="315">
                <c:v>5</c:v>
              </c:pt>
              <c:pt idx="316">
                <c:v>10</c:v>
              </c:pt>
              <c:pt idx="317">
                <c:v>9</c:v>
              </c:pt>
              <c:pt idx="318">
                <c:v>10</c:v>
              </c:pt>
              <c:pt idx="319">
                <c:v>6</c:v>
              </c:pt>
              <c:pt idx="320">
                <c:v>9</c:v>
              </c:pt>
              <c:pt idx="321">
                <c:v>5</c:v>
              </c:pt>
              <c:pt idx="322">
                <c:v>13</c:v>
              </c:pt>
              <c:pt idx="323">
                <c:v>7</c:v>
              </c:pt>
              <c:pt idx="324">
                <c:v>9</c:v>
              </c:pt>
              <c:pt idx="325">
                <c:v>9</c:v>
              </c:pt>
              <c:pt idx="326">
                <c:v>10</c:v>
              </c:pt>
              <c:pt idx="327">
                <c:v>9</c:v>
              </c:pt>
              <c:pt idx="328">
                <c:v>5</c:v>
              </c:pt>
              <c:pt idx="329">
                <c:v>7</c:v>
              </c:pt>
              <c:pt idx="330">
                <c:v>3</c:v>
              </c:pt>
              <c:pt idx="331">
                <c:v>7</c:v>
              </c:pt>
              <c:pt idx="332">
                <c:v>4</c:v>
              </c:pt>
              <c:pt idx="333">
                <c:v>12</c:v>
              </c:pt>
              <c:pt idx="335">
                <c:v>9</c:v>
              </c:pt>
              <c:pt idx="336">
                <c:v>12</c:v>
              </c:pt>
              <c:pt idx="337">
                <c:v>7</c:v>
              </c:pt>
              <c:pt idx="338">
                <c:v>4</c:v>
              </c:pt>
              <c:pt idx="339">
                <c:v>4</c:v>
              </c:pt>
              <c:pt idx="340">
                <c:v>4</c:v>
              </c:pt>
              <c:pt idx="342">
                <c:v>5</c:v>
              </c:pt>
              <c:pt idx="343">
                <c:v>7</c:v>
              </c:pt>
              <c:pt idx="344">
                <c:v>8</c:v>
              </c:pt>
              <c:pt idx="345">
                <c:v>13</c:v>
              </c:pt>
              <c:pt idx="346">
                <c:v>6</c:v>
              </c:pt>
              <c:pt idx="347">
                <c:v>6</c:v>
              </c:pt>
              <c:pt idx="348">
                <c:v>8</c:v>
              </c:pt>
              <c:pt idx="349">
                <c:v>8</c:v>
              </c:pt>
              <c:pt idx="350">
                <c:v>4</c:v>
              </c:pt>
              <c:pt idx="351">
                <c:v>7</c:v>
              </c:pt>
              <c:pt idx="352">
                <c:v>7</c:v>
              </c:pt>
              <c:pt idx="353">
                <c:v>11</c:v>
              </c:pt>
              <c:pt idx="354">
                <c:v>10</c:v>
              </c:pt>
              <c:pt idx="355">
                <c:v>6</c:v>
              </c:pt>
              <c:pt idx="356">
                <c:v>14</c:v>
              </c:pt>
              <c:pt idx="357">
                <c:v>1</c:v>
              </c:pt>
              <c:pt idx="358">
                <c:v>3</c:v>
              </c:pt>
              <c:pt idx="359">
                <c:v>5</c:v>
              </c:pt>
              <c:pt idx="360">
                <c:v>6</c:v>
              </c:pt>
              <c:pt idx="361">
                <c:v>11</c:v>
              </c:pt>
              <c:pt idx="362">
                <c:v>9</c:v>
              </c:pt>
              <c:pt idx="363">
                <c:v>14</c:v>
              </c:pt>
              <c:pt idx="364">
                <c:v>9</c:v>
              </c:pt>
              <c:pt idx="365">
                <c:v>8</c:v>
              </c:pt>
              <c:pt idx="366">
                <c:v>6</c:v>
              </c:pt>
              <c:pt idx="367">
                <c:v>8</c:v>
              </c:pt>
              <c:pt idx="368">
                <c:v>5</c:v>
              </c:pt>
              <c:pt idx="369">
                <c:v>8</c:v>
              </c:pt>
              <c:pt idx="370">
                <c:v>8</c:v>
              </c:pt>
              <c:pt idx="371">
                <c:v>6</c:v>
              </c:pt>
              <c:pt idx="372">
                <c:v>11</c:v>
              </c:pt>
              <c:pt idx="373">
                <c:v>6</c:v>
              </c:pt>
              <c:pt idx="374">
                <c:v>12</c:v>
              </c:pt>
              <c:pt idx="375">
                <c:v>7</c:v>
              </c:pt>
              <c:pt idx="376">
                <c:v>5</c:v>
              </c:pt>
              <c:pt idx="377">
                <c:v>9</c:v>
              </c:pt>
              <c:pt idx="378">
                <c:v>6</c:v>
              </c:pt>
              <c:pt idx="379">
                <c:v>7</c:v>
              </c:pt>
              <c:pt idx="380">
                <c:v>6</c:v>
              </c:pt>
              <c:pt idx="381">
                <c:v>5</c:v>
              </c:pt>
              <c:pt idx="382">
                <c:v>8</c:v>
              </c:pt>
              <c:pt idx="383">
                <c:v>3</c:v>
              </c:pt>
              <c:pt idx="384">
                <c:v>3</c:v>
              </c:pt>
              <c:pt idx="385">
                <c:v>8</c:v>
              </c:pt>
              <c:pt idx="386">
                <c:v>6</c:v>
              </c:pt>
              <c:pt idx="387">
                <c:v>7</c:v>
              </c:pt>
              <c:pt idx="388">
                <c:v>8</c:v>
              </c:pt>
              <c:pt idx="389">
                <c:v>5</c:v>
              </c:pt>
              <c:pt idx="390">
                <c:v>6</c:v>
              </c:pt>
              <c:pt idx="391">
                <c:v>4</c:v>
              </c:pt>
              <c:pt idx="392">
                <c:v>7</c:v>
              </c:pt>
              <c:pt idx="393">
                <c:v>7</c:v>
              </c:pt>
              <c:pt idx="394">
                <c:v>10</c:v>
              </c:pt>
              <c:pt idx="395">
                <c:v>11</c:v>
              </c:pt>
              <c:pt idx="396">
                <c:v>4</c:v>
              </c:pt>
              <c:pt idx="397">
                <c:v>4</c:v>
              </c:pt>
              <c:pt idx="398">
                <c:v>6</c:v>
              </c:pt>
              <c:pt idx="399">
                <c:v>12</c:v>
              </c:pt>
              <c:pt idx="400">
                <c:v>12</c:v>
              </c:pt>
              <c:pt idx="401">
                <c:v>9</c:v>
              </c:pt>
              <c:pt idx="402">
                <c:v>7</c:v>
              </c:pt>
              <c:pt idx="403">
                <c:v>10</c:v>
              </c:pt>
              <c:pt idx="404">
                <c:v>10</c:v>
              </c:pt>
              <c:pt idx="405">
                <c:v>7</c:v>
              </c:pt>
              <c:pt idx="406">
                <c:v>7</c:v>
              </c:pt>
              <c:pt idx="407">
                <c:v>12</c:v>
              </c:pt>
              <c:pt idx="408">
                <c:v>5</c:v>
              </c:pt>
              <c:pt idx="409">
                <c:v>11</c:v>
              </c:pt>
              <c:pt idx="410">
                <c:v>13</c:v>
              </c:pt>
              <c:pt idx="411">
                <c:v>12</c:v>
              </c:pt>
              <c:pt idx="412">
                <c:v>6</c:v>
              </c:pt>
              <c:pt idx="413">
                <c:v>5</c:v>
              </c:pt>
              <c:pt idx="414">
                <c:v>11</c:v>
              </c:pt>
              <c:pt idx="415">
                <c:v>8</c:v>
              </c:pt>
              <c:pt idx="416">
                <c:v>12</c:v>
              </c:pt>
              <c:pt idx="417">
                <c:v>4</c:v>
              </c:pt>
              <c:pt idx="418">
                <c:v>9</c:v>
              </c:pt>
              <c:pt idx="419">
                <c:v>15</c:v>
              </c:pt>
              <c:pt idx="420">
                <c:v>14</c:v>
              </c:pt>
              <c:pt idx="421">
                <c:v>7</c:v>
              </c:pt>
              <c:pt idx="422">
                <c:v>14</c:v>
              </c:pt>
              <c:pt idx="423">
                <c:v>7</c:v>
              </c:pt>
              <c:pt idx="424">
                <c:v>5</c:v>
              </c:pt>
              <c:pt idx="425">
                <c:v>9</c:v>
              </c:pt>
              <c:pt idx="426">
                <c:v>8</c:v>
              </c:pt>
              <c:pt idx="427">
                <c:v>7</c:v>
              </c:pt>
              <c:pt idx="428">
                <c:v>8</c:v>
              </c:pt>
              <c:pt idx="429">
                <c:v>3</c:v>
              </c:pt>
              <c:pt idx="430">
                <c:v>12</c:v>
              </c:pt>
              <c:pt idx="431">
                <c:v>16</c:v>
              </c:pt>
              <c:pt idx="432">
                <c:v>2</c:v>
              </c:pt>
              <c:pt idx="433">
                <c:v>6</c:v>
              </c:pt>
              <c:pt idx="434">
                <c:v>12</c:v>
              </c:pt>
              <c:pt idx="435">
                <c:v>4</c:v>
              </c:pt>
              <c:pt idx="436">
                <c:v>9</c:v>
              </c:pt>
              <c:pt idx="437">
                <c:v>15</c:v>
              </c:pt>
              <c:pt idx="438">
                <c:v>10</c:v>
              </c:pt>
              <c:pt idx="439">
                <c:v>8</c:v>
              </c:pt>
              <c:pt idx="440">
                <c:v>10</c:v>
              </c:pt>
              <c:pt idx="441">
                <c:v>3</c:v>
              </c:pt>
              <c:pt idx="442">
                <c:v>11</c:v>
              </c:pt>
              <c:pt idx="443">
                <c:v>9</c:v>
              </c:pt>
              <c:pt idx="444">
                <c:v>3</c:v>
              </c:pt>
              <c:pt idx="445">
                <c:v>7</c:v>
              </c:pt>
              <c:pt idx="446">
                <c:v>9</c:v>
              </c:pt>
              <c:pt idx="447">
                <c:v>7</c:v>
              </c:pt>
              <c:pt idx="448">
                <c:v>11</c:v>
              </c:pt>
              <c:pt idx="449">
                <c:v>8</c:v>
              </c:pt>
              <c:pt idx="450">
                <c:v>4</c:v>
              </c:pt>
              <c:pt idx="451">
                <c:v>11</c:v>
              </c:pt>
              <c:pt idx="452">
                <c:v>8</c:v>
              </c:pt>
              <c:pt idx="453">
                <c:v>8</c:v>
              </c:pt>
              <c:pt idx="454">
                <c:v>7</c:v>
              </c:pt>
              <c:pt idx="455">
                <c:v>8</c:v>
              </c:pt>
              <c:pt idx="456">
                <c:v>7</c:v>
              </c:pt>
              <c:pt idx="457">
                <c:v>9</c:v>
              </c:pt>
              <c:pt idx="458">
                <c:v>15</c:v>
              </c:pt>
              <c:pt idx="459">
                <c:v>7</c:v>
              </c:pt>
              <c:pt idx="460">
                <c:v>12</c:v>
              </c:pt>
              <c:pt idx="461">
                <c:v>8</c:v>
              </c:pt>
              <c:pt idx="462">
                <c:v>6</c:v>
              </c:pt>
              <c:pt idx="463">
                <c:v>9</c:v>
              </c:pt>
              <c:pt idx="464">
                <c:v>7</c:v>
              </c:pt>
              <c:pt idx="465">
                <c:v>4</c:v>
              </c:pt>
              <c:pt idx="466">
                <c:v>7</c:v>
              </c:pt>
              <c:pt idx="467">
                <c:v>7</c:v>
              </c:pt>
              <c:pt idx="468">
                <c:v>8</c:v>
              </c:pt>
              <c:pt idx="469">
                <c:v>12</c:v>
              </c:pt>
              <c:pt idx="470">
                <c:v>11</c:v>
              </c:pt>
              <c:pt idx="471">
                <c:v>8</c:v>
              </c:pt>
              <c:pt idx="472">
                <c:v>7</c:v>
              </c:pt>
              <c:pt idx="473">
                <c:v>7</c:v>
              </c:pt>
              <c:pt idx="474">
                <c:v>9</c:v>
              </c:pt>
              <c:pt idx="475">
                <c:v>9</c:v>
              </c:pt>
              <c:pt idx="476">
                <c:v>8</c:v>
              </c:pt>
              <c:pt idx="477">
                <c:v>6</c:v>
              </c:pt>
              <c:pt idx="478">
                <c:v>7</c:v>
              </c:pt>
              <c:pt idx="479">
                <c:v>5</c:v>
              </c:pt>
              <c:pt idx="480">
                <c:v>12</c:v>
              </c:pt>
              <c:pt idx="481">
                <c:v>7</c:v>
              </c:pt>
              <c:pt idx="482">
                <c:v>9</c:v>
              </c:pt>
              <c:pt idx="483">
                <c:v>12</c:v>
              </c:pt>
              <c:pt idx="484">
                <c:v>4</c:v>
              </c:pt>
              <c:pt idx="485">
                <c:v>9</c:v>
              </c:pt>
              <c:pt idx="486">
                <c:v>5</c:v>
              </c:pt>
              <c:pt idx="487">
                <c:v>11</c:v>
              </c:pt>
              <c:pt idx="488">
                <c:v>8</c:v>
              </c:pt>
              <c:pt idx="489">
                <c:v>5</c:v>
              </c:pt>
              <c:pt idx="490">
                <c:v>2</c:v>
              </c:pt>
              <c:pt idx="491">
                <c:v>8</c:v>
              </c:pt>
              <c:pt idx="492">
                <c:v>7</c:v>
              </c:pt>
              <c:pt idx="493">
                <c:v>8</c:v>
              </c:pt>
              <c:pt idx="494">
                <c:v>10</c:v>
              </c:pt>
              <c:pt idx="495">
                <c:v>9</c:v>
              </c:pt>
              <c:pt idx="496">
                <c:v>6</c:v>
              </c:pt>
              <c:pt idx="497">
                <c:v>12</c:v>
              </c:pt>
              <c:pt idx="498">
                <c:v>8</c:v>
              </c:pt>
              <c:pt idx="499">
                <c:v>10</c:v>
              </c:pt>
              <c:pt idx="500">
                <c:v>8</c:v>
              </c:pt>
              <c:pt idx="501">
                <c:v>13</c:v>
              </c:pt>
              <c:pt idx="502">
                <c:v>11</c:v>
              </c:pt>
              <c:pt idx="503">
                <c:v>5</c:v>
              </c:pt>
              <c:pt idx="504">
                <c:v>11</c:v>
              </c:pt>
              <c:pt idx="505">
                <c:v>9</c:v>
              </c:pt>
              <c:pt idx="506">
                <c:v>10</c:v>
              </c:pt>
              <c:pt idx="507">
                <c:v>5</c:v>
              </c:pt>
              <c:pt idx="508">
                <c:v>10</c:v>
              </c:pt>
              <c:pt idx="509">
                <c:v>6</c:v>
              </c:pt>
              <c:pt idx="510">
                <c:v>9</c:v>
              </c:pt>
              <c:pt idx="511">
                <c:v>10</c:v>
              </c:pt>
              <c:pt idx="512">
                <c:v>6</c:v>
              </c:pt>
              <c:pt idx="513">
                <c:v>6</c:v>
              </c:pt>
              <c:pt idx="514">
                <c:v>8</c:v>
              </c:pt>
              <c:pt idx="515">
                <c:v>6</c:v>
              </c:pt>
              <c:pt idx="516">
                <c:v>11</c:v>
              </c:pt>
              <c:pt idx="517">
                <c:v>11</c:v>
              </c:pt>
              <c:pt idx="518">
                <c:v>7</c:v>
              </c:pt>
              <c:pt idx="519">
                <c:v>7</c:v>
              </c:pt>
              <c:pt idx="520">
                <c:v>7</c:v>
              </c:pt>
              <c:pt idx="521">
                <c:v>7</c:v>
              </c:pt>
              <c:pt idx="522">
                <c:v>7</c:v>
              </c:pt>
              <c:pt idx="523">
                <c:v>12</c:v>
              </c:pt>
              <c:pt idx="524">
                <c:v>8</c:v>
              </c:pt>
              <c:pt idx="525">
                <c:v>11</c:v>
              </c:pt>
              <c:pt idx="526">
                <c:v>8</c:v>
              </c:pt>
              <c:pt idx="527">
                <c:v>11</c:v>
              </c:pt>
              <c:pt idx="528">
                <c:v>8</c:v>
              </c:pt>
              <c:pt idx="529">
                <c:v>12</c:v>
              </c:pt>
              <c:pt idx="530">
                <c:v>3</c:v>
              </c:pt>
              <c:pt idx="531">
                <c:v>6</c:v>
              </c:pt>
              <c:pt idx="532">
                <c:v>3</c:v>
              </c:pt>
              <c:pt idx="533">
                <c:v>3</c:v>
              </c:pt>
              <c:pt idx="534">
                <c:v>4</c:v>
              </c:pt>
              <c:pt idx="535">
                <c:v>6</c:v>
              </c:pt>
              <c:pt idx="536">
                <c:v>7</c:v>
              </c:pt>
              <c:pt idx="537">
                <c:v>6</c:v>
              </c:pt>
              <c:pt idx="538">
                <c:v>6</c:v>
              </c:pt>
              <c:pt idx="539">
                <c:v>6</c:v>
              </c:pt>
              <c:pt idx="540">
                <c:v>12</c:v>
              </c:pt>
              <c:pt idx="541">
                <c:v>5</c:v>
              </c:pt>
              <c:pt idx="542">
                <c:v>7</c:v>
              </c:pt>
              <c:pt idx="543">
                <c:v>7</c:v>
              </c:pt>
              <c:pt idx="544">
                <c:v>6</c:v>
              </c:pt>
              <c:pt idx="545">
                <c:v>6</c:v>
              </c:pt>
              <c:pt idx="546">
                <c:v>5</c:v>
              </c:pt>
              <c:pt idx="547">
                <c:v>10</c:v>
              </c:pt>
              <c:pt idx="548">
                <c:v>11</c:v>
              </c:pt>
              <c:pt idx="549">
                <c:v>7</c:v>
              </c:pt>
              <c:pt idx="550">
                <c:v>8</c:v>
              </c:pt>
              <c:pt idx="551">
                <c:v>7</c:v>
              </c:pt>
              <c:pt idx="552">
                <c:v>8</c:v>
              </c:pt>
              <c:pt idx="553">
                <c:v>5</c:v>
              </c:pt>
              <c:pt idx="554">
                <c:v>9</c:v>
              </c:pt>
              <c:pt idx="555">
                <c:v>9</c:v>
              </c:pt>
              <c:pt idx="556">
                <c:v>7</c:v>
              </c:pt>
              <c:pt idx="557">
                <c:v>8</c:v>
              </c:pt>
              <c:pt idx="558">
                <c:v>6</c:v>
              </c:pt>
              <c:pt idx="559">
                <c:v>4</c:v>
              </c:pt>
              <c:pt idx="560">
                <c:v>7</c:v>
              </c:pt>
              <c:pt idx="561">
                <c:v>7</c:v>
              </c:pt>
              <c:pt idx="562">
                <c:v>4</c:v>
              </c:pt>
              <c:pt idx="563">
                <c:v>7</c:v>
              </c:pt>
              <c:pt idx="564">
                <c:v>7</c:v>
              </c:pt>
              <c:pt idx="565">
                <c:v>10</c:v>
              </c:pt>
              <c:pt idx="566">
                <c:v>4</c:v>
              </c:pt>
              <c:pt idx="567">
                <c:v>9</c:v>
              </c:pt>
              <c:pt idx="568">
                <c:v>4</c:v>
              </c:pt>
              <c:pt idx="569">
                <c:v>4</c:v>
              </c:pt>
              <c:pt idx="570">
                <c:v>10</c:v>
              </c:pt>
              <c:pt idx="571">
                <c:v>7</c:v>
              </c:pt>
              <c:pt idx="572">
                <c:v>8</c:v>
              </c:pt>
              <c:pt idx="573">
                <c:v>7</c:v>
              </c:pt>
              <c:pt idx="574">
                <c:v>12</c:v>
              </c:pt>
              <c:pt idx="575">
                <c:v>8</c:v>
              </c:pt>
              <c:pt idx="576">
                <c:v>4</c:v>
              </c:pt>
              <c:pt idx="577">
                <c:v>10</c:v>
              </c:pt>
              <c:pt idx="578">
                <c:v>12</c:v>
              </c:pt>
              <c:pt idx="579">
                <c:v>9</c:v>
              </c:pt>
              <c:pt idx="580">
                <c:v>2</c:v>
              </c:pt>
              <c:pt idx="581">
                <c:v>5</c:v>
              </c:pt>
              <c:pt idx="582">
                <c:v>7</c:v>
              </c:pt>
              <c:pt idx="583">
                <c:v>8</c:v>
              </c:pt>
              <c:pt idx="584">
                <c:v>5</c:v>
              </c:pt>
              <c:pt idx="585">
                <c:v>5</c:v>
              </c:pt>
              <c:pt idx="586">
                <c:v>4</c:v>
              </c:pt>
              <c:pt idx="587">
                <c:v>6</c:v>
              </c:pt>
              <c:pt idx="588">
                <c:v>8</c:v>
              </c:pt>
              <c:pt idx="589">
                <c:v>7</c:v>
              </c:pt>
              <c:pt idx="591">
                <c:v>8</c:v>
              </c:pt>
              <c:pt idx="592">
                <c:v>13</c:v>
              </c:pt>
              <c:pt idx="593">
                <c:v>8</c:v>
              </c:pt>
              <c:pt idx="594">
                <c:v>6</c:v>
              </c:pt>
              <c:pt idx="595">
                <c:v>12</c:v>
              </c:pt>
              <c:pt idx="596">
                <c:v>6</c:v>
              </c:pt>
              <c:pt idx="597">
                <c:v>6</c:v>
              </c:pt>
              <c:pt idx="599">
                <c:v>11</c:v>
              </c:pt>
              <c:pt idx="600">
                <c:v>7</c:v>
              </c:pt>
              <c:pt idx="601">
                <c:v>10</c:v>
              </c:pt>
              <c:pt idx="602">
                <c:v>7</c:v>
              </c:pt>
              <c:pt idx="603">
                <c:v>5</c:v>
              </c:pt>
              <c:pt idx="604">
                <c:v>7</c:v>
              </c:pt>
              <c:pt idx="605">
                <c:v>7</c:v>
              </c:pt>
              <c:pt idx="606">
                <c:v>6</c:v>
              </c:pt>
              <c:pt idx="607">
                <c:v>10</c:v>
              </c:pt>
              <c:pt idx="608">
                <c:v>11</c:v>
              </c:pt>
              <c:pt idx="609">
                <c:v>14</c:v>
              </c:pt>
              <c:pt idx="610">
                <c:v>5</c:v>
              </c:pt>
              <c:pt idx="611">
                <c:v>14</c:v>
              </c:pt>
              <c:pt idx="612">
                <c:v>9</c:v>
              </c:pt>
              <c:pt idx="613">
                <c:v>4</c:v>
              </c:pt>
              <c:pt idx="614">
                <c:v>8</c:v>
              </c:pt>
              <c:pt idx="615">
                <c:v>12</c:v>
              </c:pt>
              <c:pt idx="616">
                <c:v>10</c:v>
              </c:pt>
              <c:pt idx="617">
                <c:v>10</c:v>
              </c:pt>
              <c:pt idx="618">
                <c:v>5</c:v>
              </c:pt>
              <c:pt idx="619">
                <c:v>9</c:v>
              </c:pt>
              <c:pt idx="620">
                <c:v>9</c:v>
              </c:pt>
              <c:pt idx="621">
                <c:v>6</c:v>
              </c:pt>
              <c:pt idx="622">
                <c:v>7</c:v>
              </c:pt>
              <c:pt idx="623">
                <c:v>10</c:v>
              </c:pt>
              <c:pt idx="624">
                <c:v>10</c:v>
              </c:pt>
              <c:pt idx="625">
                <c:v>15</c:v>
              </c:pt>
              <c:pt idx="626">
                <c:v>9</c:v>
              </c:pt>
              <c:pt idx="627">
                <c:v>7</c:v>
              </c:pt>
              <c:pt idx="628">
                <c:v>13</c:v>
              </c:pt>
              <c:pt idx="629">
                <c:v>4</c:v>
              </c:pt>
              <c:pt idx="630">
                <c:v>6</c:v>
              </c:pt>
              <c:pt idx="631">
                <c:v>3</c:v>
              </c:pt>
              <c:pt idx="632">
                <c:v>14</c:v>
              </c:pt>
              <c:pt idx="633">
                <c:v>9</c:v>
              </c:pt>
              <c:pt idx="634">
                <c:v>4</c:v>
              </c:pt>
              <c:pt idx="635">
                <c:v>8</c:v>
              </c:pt>
              <c:pt idx="636">
                <c:v>3</c:v>
              </c:pt>
              <c:pt idx="637">
                <c:v>9</c:v>
              </c:pt>
              <c:pt idx="638">
                <c:v>6</c:v>
              </c:pt>
              <c:pt idx="639">
                <c:v>8</c:v>
              </c:pt>
              <c:pt idx="640">
                <c:v>8</c:v>
              </c:pt>
              <c:pt idx="641">
                <c:v>4</c:v>
              </c:pt>
              <c:pt idx="642">
                <c:v>10</c:v>
              </c:pt>
              <c:pt idx="643">
                <c:v>5</c:v>
              </c:pt>
              <c:pt idx="644">
                <c:v>9</c:v>
              </c:pt>
              <c:pt idx="645">
                <c:v>11</c:v>
              </c:pt>
              <c:pt idx="646">
                <c:v>6</c:v>
              </c:pt>
              <c:pt idx="647">
                <c:v>3</c:v>
              </c:pt>
              <c:pt idx="648">
                <c:v>5</c:v>
              </c:pt>
              <c:pt idx="649">
                <c:v>11</c:v>
              </c:pt>
              <c:pt idx="650">
                <c:v>16</c:v>
              </c:pt>
              <c:pt idx="651">
                <c:v>8</c:v>
              </c:pt>
              <c:pt idx="652">
                <c:v>5</c:v>
              </c:pt>
              <c:pt idx="653">
                <c:v>7</c:v>
              </c:pt>
              <c:pt idx="654">
                <c:v>4</c:v>
              </c:pt>
              <c:pt idx="655">
                <c:v>3</c:v>
              </c:pt>
              <c:pt idx="656">
                <c:v>10</c:v>
              </c:pt>
              <c:pt idx="657">
                <c:v>11</c:v>
              </c:pt>
              <c:pt idx="658">
                <c:v>7</c:v>
              </c:pt>
              <c:pt idx="659">
                <c:v>7</c:v>
              </c:pt>
              <c:pt idx="660">
                <c:v>568</c:v>
              </c:pt>
              <c:pt idx="661">
                <c:v>552</c:v>
              </c:pt>
              <c:pt idx="662">
                <c:v>576</c:v>
              </c:pt>
              <c:pt idx="663">
                <c:v>528</c:v>
              </c:pt>
              <c:pt idx="664">
                <c:v>520</c:v>
              </c:pt>
              <c:pt idx="665">
                <c:v>500</c:v>
              </c:pt>
              <c:pt idx="666">
                <c:v>492</c:v>
              </c:pt>
              <c:pt idx="667">
                <c:v>508</c:v>
              </c:pt>
              <c:pt idx="668">
                <c:v>512</c:v>
              </c:pt>
              <c:pt idx="669">
                <c:v>512</c:v>
              </c:pt>
              <c:pt idx="670">
                <c:v>10</c:v>
              </c:pt>
              <c:pt idx="671">
                <c:v>0</c:v>
              </c:pt>
              <c:pt idx="672">
                <c:v>6</c:v>
              </c:pt>
              <c:pt idx="673">
                <c:v>18</c:v>
              </c:pt>
              <c:pt idx="674">
                <c:v>6</c:v>
              </c:pt>
              <c:pt idx="675">
                <c:v>6</c:v>
              </c:pt>
              <c:pt idx="676">
                <c:v>11</c:v>
              </c:pt>
              <c:pt idx="677">
                <c:v>8</c:v>
              </c:pt>
              <c:pt idx="678">
                <c:v>9</c:v>
              </c:pt>
              <c:pt idx="679">
                <c:v>11</c:v>
              </c:pt>
              <c:pt idx="680">
                <c:v>4</c:v>
              </c:pt>
              <c:pt idx="681">
                <c:v>6</c:v>
              </c:pt>
              <c:pt idx="682">
                <c:v>10</c:v>
              </c:pt>
              <c:pt idx="683">
                <c:v>11</c:v>
              </c:pt>
              <c:pt idx="684">
                <c:v>5</c:v>
              </c:pt>
              <c:pt idx="685">
                <c:v>19</c:v>
              </c:pt>
              <c:pt idx="686">
                <c:v>14</c:v>
              </c:pt>
              <c:pt idx="687">
                <c:v>8</c:v>
              </c:pt>
              <c:pt idx="688">
                <c:v>4</c:v>
              </c:pt>
              <c:pt idx="689">
                <c:v>4</c:v>
              </c:pt>
              <c:pt idx="690">
                <c:v>13</c:v>
              </c:pt>
              <c:pt idx="691">
                <c:v>3</c:v>
              </c:pt>
              <c:pt idx="692">
                <c:v>15</c:v>
              </c:pt>
              <c:pt idx="693">
                <c:v>13</c:v>
              </c:pt>
              <c:pt idx="694">
                <c:v>7</c:v>
              </c:pt>
              <c:pt idx="696">
                <c:v>3</c:v>
              </c:pt>
              <c:pt idx="697">
                <c:v>7</c:v>
              </c:pt>
              <c:pt idx="698">
                <c:v>8</c:v>
              </c:pt>
              <c:pt idx="699">
                <c:v>9</c:v>
              </c:pt>
              <c:pt idx="700">
                <c:v>4</c:v>
              </c:pt>
              <c:pt idx="701">
                <c:v>7</c:v>
              </c:pt>
              <c:pt idx="702">
                <c:v>5</c:v>
              </c:pt>
              <c:pt idx="703">
                <c:v>3</c:v>
              </c:pt>
              <c:pt idx="704">
                <c:v>16</c:v>
              </c:pt>
              <c:pt idx="705">
                <c:v>10</c:v>
              </c:pt>
              <c:pt idx="706">
                <c:v>6</c:v>
              </c:pt>
              <c:pt idx="707">
                <c:v>5</c:v>
              </c:pt>
              <c:pt idx="708">
                <c:v>6</c:v>
              </c:pt>
              <c:pt idx="709">
                <c:v>8</c:v>
              </c:pt>
              <c:pt idx="710">
                <c:v>7</c:v>
              </c:pt>
              <c:pt idx="711">
                <c:v>10</c:v>
              </c:pt>
              <c:pt idx="712">
                <c:v>9</c:v>
              </c:pt>
              <c:pt idx="713">
                <c:v>6</c:v>
              </c:pt>
              <c:pt idx="714">
                <c:v>10</c:v>
              </c:pt>
              <c:pt idx="715">
                <c:v>8</c:v>
              </c:pt>
              <c:pt idx="716">
                <c:v>9</c:v>
              </c:pt>
              <c:pt idx="717">
                <c:v>6</c:v>
              </c:pt>
              <c:pt idx="718">
                <c:v>11</c:v>
              </c:pt>
              <c:pt idx="719">
                <c:v>2</c:v>
              </c:pt>
              <c:pt idx="720">
                <c:v>7</c:v>
              </c:pt>
              <c:pt idx="721">
                <c:v>10</c:v>
              </c:pt>
              <c:pt idx="722">
                <c:v>6</c:v>
              </c:pt>
              <c:pt idx="723">
                <c:v>2</c:v>
              </c:pt>
              <c:pt idx="724">
                <c:v>7</c:v>
              </c:pt>
              <c:pt idx="725">
                <c:v>8</c:v>
              </c:pt>
              <c:pt idx="726">
                <c:v>8</c:v>
              </c:pt>
              <c:pt idx="727">
                <c:v>6</c:v>
              </c:pt>
              <c:pt idx="728">
                <c:v>11</c:v>
              </c:pt>
              <c:pt idx="729">
                <c:v>12</c:v>
              </c:pt>
              <c:pt idx="730">
                <c:v>13</c:v>
              </c:pt>
              <c:pt idx="731">
                <c:v>8</c:v>
              </c:pt>
              <c:pt idx="732">
                <c:v>9</c:v>
              </c:pt>
              <c:pt idx="733">
                <c:v>12</c:v>
              </c:pt>
              <c:pt idx="734">
                <c:v>8</c:v>
              </c:pt>
              <c:pt idx="735">
                <c:v>12</c:v>
              </c:pt>
              <c:pt idx="736">
                <c:v>6</c:v>
              </c:pt>
              <c:pt idx="737">
                <c:v>11</c:v>
              </c:pt>
              <c:pt idx="738">
                <c:v>12</c:v>
              </c:pt>
              <c:pt idx="739">
                <c:v>8</c:v>
              </c:pt>
              <c:pt idx="740">
                <c:v>11</c:v>
              </c:pt>
              <c:pt idx="741">
                <c:v>6</c:v>
              </c:pt>
              <c:pt idx="742">
                <c:v>8</c:v>
              </c:pt>
              <c:pt idx="743">
                <c:v>15</c:v>
              </c:pt>
              <c:pt idx="744">
                <c:v>4</c:v>
              </c:pt>
              <c:pt idx="745">
                <c:v>9</c:v>
              </c:pt>
              <c:pt idx="746">
                <c:v>8</c:v>
              </c:pt>
              <c:pt idx="747">
                <c:v>4</c:v>
              </c:pt>
              <c:pt idx="748">
                <c:v>4</c:v>
              </c:pt>
              <c:pt idx="749">
                <c:v>10</c:v>
              </c:pt>
              <c:pt idx="750">
                <c:v>10</c:v>
              </c:pt>
              <c:pt idx="751">
                <c:v>12</c:v>
              </c:pt>
              <c:pt idx="752">
                <c:v>6</c:v>
              </c:pt>
              <c:pt idx="753">
                <c:v>6</c:v>
              </c:pt>
              <c:pt idx="754">
                <c:v>11</c:v>
              </c:pt>
              <c:pt idx="755">
                <c:v>10</c:v>
              </c:pt>
              <c:pt idx="756">
                <c:v>0</c:v>
              </c:pt>
              <c:pt idx="757">
                <c:v>9</c:v>
              </c:pt>
              <c:pt idx="758">
                <c:v>11</c:v>
              </c:pt>
              <c:pt idx="759">
                <c:v>18</c:v>
              </c:pt>
              <c:pt idx="760">
                <c:v>32</c:v>
              </c:pt>
              <c:pt idx="761">
                <c:v>91</c:v>
              </c:pt>
              <c:pt idx="762">
                <c:v>238</c:v>
              </c:pt>
              <c:pt idx="763">
                <c:v>408</c:v>
              </c:pt>
              <c:pt idx="764">
                <c:v>592</c:v>
              </c:pt>
              <c:pt idx="765">
                <c:v>752</c:v>
              </c:pt>
              <c:pt idx="766">
                <c:v>824</c:v>
              </c:pt>
              <c:pt idx="767">
                <c:v>784</c:v>
              </c:pt>
              <c:pt idx="768">
                <c:v>968</c:v>
              </c:pt>
              <c:pt idx="769">
                <c:v>1168</c:v>
              </c:pt>
              <c:pt idx="770">
                <c:v>1472</c:v>
              </c:pt>
              <c:pt idx="771">
                <c:v>21</c:v>
              </c:pt>
              <c:pt idx="772">
                <c:v>60</c:v>
              </c:pt>
              <c:pt idx="773">
                <c:v>55</c:v>
              </c:pt>
              <c:pt idx="774">
                <c:v>95</c:v>
              </c:pt>
              <c:pt idx="775">
                <c:v>96</c:v>
              </c:pt>
              <c:pt idx="776">
                <c:v>180</c:v>
              </c:pt>
              <c:pt idx="777">
                <c:v>416</c:v>
              </c:pt>
              <c:pt idx="778">
                <c:v>72</c:v>
              </c:pt>
              <c:pt idx="779">
                <c:v>182</c:v>
              </c:pt>
              <c:pt idx="780">
                <c:v>146</c:v>
              </c:pt>
              <c:pt idx="781">
                <c:v>308</c:v>
              </c:pt>
              <c:pt idx="782">
                <c:v>102</c:v>
              </c:pt>
              <c:pt idx="783">
                <c:v>246</c:v>
              </c:pt>
              <c:pt idx="784">
                <c:v>0</c:v>
              </c:pt>
              <c:pt idx="785">
                <c:v>1504</c:v>
              </c:pt>
              <c:pt idx="786">
                <c:v>2016</c:v>
              </c:pt>
              <c:pt idx="787">
                <c:v>2208</c:v>
              </c:pt>
              <c:pt idx="788">
                <c:v>2048</c:v>
              </c:pt>
              <c:pt idx="789">
                <c:v>0</c:v>
              </c:pt>
              <c:pt idx="792">
                <c:v>1360</c:v>
              </c:pt>
              <c:pt idx="805">
                <c:v>736</c:v>
              </c:pt>
              <c:pt idx="808">
                <c:v>484</c:v>
              </c:pt>
              <c:pt idx="810">
                <c:v>8000</c:v>
              </c:pt>
              <c:pt idx="811">
                <c:v>166</c:v>
              </c:pt>
              <c:pt idx="816">
                <c:v>7232</c:v>
              </c:pt>
              <c:pt idx="819">
                <c:v>4672</c:v>
              </c:pt>
              <c:pt idx="823">
                <c:v>1456</c:v>
              </c:pt>
              <c:pt idx="827">
                <c:v>512</c:v>
              </c:pt>
              <c:pt idx="833">
                <c:v>53</c:v>
              </c:pt>
            </c:numLit>
          </c:val>
        </c:ser>
        <c:ser>
          <c:idx val="2"/>
          <c:order val="2"/>
          <c:tx>
            <c:v>2nd Lunation</c:v>
          </c:tx>
          <c:val>
            <c:numLit>
              <c:formatCode>General</c:formatCode>
              <c:ptCount val="1710"/>
              <c:pt idx="0">
                <c:v>0</c:v>
              </c:pt>
              <c:pt idx="1">
                <c:v>1</c:v>
              </c:pt>
              <c:pt idx="2">
                <c:v>37376</c:v>
              </c:pt>
              <c:pt idx="3">
                <c:v>44544</c:v>
              </c:pt>
              <c:pt idx="4">
                <c:v>40448</c:v>
              </c:pt>
              <c:pt idx="5">
                <c:v>1</c:v>
              </c:pt>
              <c:pt idx="7">
                <c:v>8320</c:v>
              </c:pt>
              <c:pt idx="8">
                <c:v>17920</c:v>
              </c:pt>
              <c:pt idx="9">
                <c:v>19712</c:v>
              </c:pt>
              <c:pt idx="10">
                <c:v>18688</c:v>
              </c:pt>
              <c:pt idx="11">
                <c:v>17408</c:v>
              </c:pt>
              <c:pt idx="12">
                <c:v>15360</c:v>
              </c:pt>
              <c:pt idx="13">
                <c:v>13696</c:v>
              </c:pt>
              <c:pt idx="14">
                <c:v>11648</c:v>
              </c:pt>
              <c:pt idx="15">
                <c:v>9728</c:v>
              </c:pt>
              <c:pt idx="16">
                <c:v>8576</c:v>
              </c:pt>
              <c:pt idx="17">
                <c:v>7488</c:v>
              </c:pt>
              <c:pt idx="18">
                <c:v>6720</c:v>
              </c:pt>
              <c:pt idx="19">
                <c:v>6080</c:v>
              </c:pt>
              <c:pt idx="20">
                <c:v>5568</c:v>
              </c:pt>
              <c:pt idx="21">
                <c:v>5120</c:v>
              </c:pt>
              <c:pt idx="22">
                <c:v>4608</c:v>
              </c:pt>
              <c:pt idx="23">
                <c:v>4288</c:v>
              </c:pt>
              <c:pt idx="24">
                <c:v>4064</c:v>
              </c:pt>
              <c:pt idx="25">
                <c:v>4928</c:v>
              </c:pt>
              <c:pt idx="26">
                <c:v>896</c:v>
              </c:pt>
              <c:pt idx="27">
                <c:v>680</c:v>
              </c:pt>
              <c:pt idx="28">
                <c:v>1568</c:v>
              </c:pt>
              <c:pt idx="29">
                <c:v>500</c:v>
              </c:pt>
              <c:pt idx="30">
                <c:v>356</c:v>
              </c:pt>
              <c:pt idx="31">
                <c:v>2304</c:v>
              </c:pt>
              <c:pt idx="32">
                <c:v>1056</c:v>
              </c:pt>
              <c:pt idx="33">
                <c:v>4224</c:v>
              </c:pt>
              <c:pt idx="34">
                <c:v>3872</c:v>
              </c:pt>
              <c:pt idx="35">
                <c:v>3520</c:v>
              </c:pt>
              <c:pt idx="36">
                <c:v>3136</c:v>
              </c:pt>
              <c:pt idx="37">
                <c:v>2912</c:v>
              </c:pt>
              <c:pt idx="38">
                <c:v>2752</c:v>
              </c:pt>
              <c:pt idx="39">
                <c:v>2720</c:v>
              </c:pt>
              <c:pt idx="40">
                <c:v>2656</c:v>
              </c:pt>
              <c:pt idx="41">
                <c:v>2464</c:v>
              </c:pt>
              <c:pt idx="42">
                <c:v>2400</c:v>
              </c:pt>
              <c:pt idx="43">
                <c:v>2272</c:v>
              </c:pt>
              <c:pt idx="44">
                <c:v>2240</c:v>
              </c:pt>
              <c:pt idx="45">
                <c:v>2208</c:v>
              </c:pt>
              <c:pt idx="46">
                <c:v>2240</c:v>
              </c:pt>
              <c:pt idx="47">
                <c:v>2144</c:v>
              </c:pt>
              <c:pt idx="48">
                <c:v>2144</c:v>
              </c:pt>
              <c:pt idx="49">
                <c:v>2016</c:v>
              </c:pt>
              <c:pt idx="50">
                <c:v>1968</c:v>
              </c:pt>
              <c:pt idx="51">
                <c:v>1984</c:v>
              </c:pt>
              <c:pt idx="52">
                <c:v>1936</c:v>
              </c:pt>
              <c:pt idx="53">
                <c:v>1888</c:v>
              </c:pt>
              <c:pt idx="54">
                <c:v>1920</c:v>
              </c:pt>
              <c:pt idx="55">
                <c:v>1808</c:v>
              </c:pt>
              <c:pt idx="56">
                <c:v>1840</c:v>
              </c:pt>
              <c:pt idx="57">
                <c:v>1824</c:v>
              </c:pt>
              <c:pt idx="58">
                <c:v>1792</c:v>
              </c:pt>
              <c:pt idx="59">
                <c:v>1712</c:v>
              </c:pt>
              <c:pt idx="60">
                <c:v>1728</c:v>
              </c:pt>
              <c:pt idx="61">
                <c:v>1680</c:v>
              </c:pt>
              <c:pt idx="62">
                <c:v>1696</c:v>
              </c:pt>
              <c:pt idx="63">
                <c:v>1600</c:v>
              </c:pt>
              <c:pt idx="64">
                <c:v>1568</c:v>
              </c:pt>
              <c:pt idx="65">
                <c:v>1568</c:v>
              </c:pt>
              <c:pt idx="66">
                <c:v>1568</c:v>
              </c:pt>
              <c:pt idx="67">
                <c:v>1616</c:v>
              </c:pt>
              <c:pt idx="68">
                <c:v>1504</c:v>
              </c:pt>
              <c:pt idx="69">
                <c:v>1536</c:v>
              </c:pt>
              <c:pt idx="70">
                <c:v>1408</c:v>
              </c:pt>
              <c:pt idx="71">
                <c:v>1424</c:v>
              </c:pt>
              <c:pt idx="72">
                <c:v>1440</c:v>
              </c:pt>
              <c:pt idx="73">
                <c:v>1392</c:v>
              </c:pt>
              <c:pt idx="74">
                <c:v>1344</c:v>
              </c:pt>
              <c:pt idx="75">
                <c:v>1312</c:v>
              </c:pt>
              <c:pt idx="76">
                <c:v>1232</c:v>
              </c:pt>
              <c:pt idx="77">
                <c:v>1216</c:v>
              </c:pt>
              <c:pt idx="78">
                <c:v>1280</c:v>
              </c:pt>
              <c:pt idx="79">
                <c:v>1216</c:v>
              </c:pt>
              <c:pt idx="80">
                <c:v>1216</c:v>
              </c:pt>
              <c:pt idx="81">
                <c:v>1168</c:v>
              </c:pt>
              <c:pt idx="82">
                <c:v>1168</c:v>
              </c:pt>
              <c:pt idx="83">
                <c:v>1152</c:v>
              </c:pt>
              <c:pt idx="84">
                <c:v>1040</c:v>
              </c:pt>
              <c:pt idx="85">
                <c:v>1056</c:v>
              </c:pt>
              <c:pt idx="86">
                <c:v>1016</c:v>
              </c:pt>
              <c:pt idx="87">
                <c:v>1040</c:v>
              </c:pt>
              <c:pt idx="88">
                <c:v>944</c:v>
              </c:pt>
              <c:pt idx="89">
                <c:v>984</c:v>
              </c:pt>
              <c:pt idx="90">
                <c:v>960</c:v>
              </c:pt>
              <c:pt idx="91">
                <c:v>896</c:v>
              </c:pt>
              <c:pt idx="92">
                <c:v>792</c:v>
              </c:pt>
              <c:pt idx="93">
                <c:v>816</c:v>
              </c:pt>
              <c:pt idx="94">
                <c:v>728</c:v>
              </c:pt>
              <c:pt idx="95">
                <c:v>760</c:v>
              </c:pt>
              <c:pt idx="96">
                <c:v>712</c:v>
              </c:pt>
              <c:pt idx="97">
                <c:v>712</c:v>
              </c:pt>
              <c:pt idx="98">
                <c:v>672</c:v>
              </c:pt>
              <c:pt idx="99">
                <c:v>704</c:v>
              </c:pt>
              <c:pt idx="100">
                <c:v>672</c:v>
              </c:pt>
              <c:pt idx="101">
                <c:v>632</c:v>
              </c:pt>
              <c:pt idx="102">
                <c:v>568</c:v>
              </c:pt>
              <c:pt idx="103">
                <c:v>616</c:v>
              </c:pt>
              <c:pt idx="104">
                <c:v>600</c:v>
              </c:pt>
              <c:pt idx="105">
                <c:v>552</c:v>
              </c:pt>
              <c:pt idx="106">
                <c:v>504</c:v>
              </c:pt>
              <c:pt idx="107">
                <c:v>544</c:v>
              </c:pt>
              <c:pt idx="108">
                <c:v>484</c:v>
              </c:pt>
              <c:pt idx="109">
                <c:v>508</c:v>
              </c:pt>
              <c:pt idx="110">
                <c:v>452</c:v>
              </c:pt>
              <c:pt idx="111">
                <c:v>436</c:v>
              </c:pt>
              <c:pt idx="112">
                <c:v>448</c:v>
              </c:pt>
              <c:pt idx="113">
                <c:v>404</c:v>
              </c:pt>
              <c:pt idx="114">
                <c:v>396</c:v>
              </c:pt>
              <c:pt idx="115">
                <c:v>408</c:v>
              </c:pt>
              <c:pt idx="116">
                <c:v>376</c:v>
              </c:pt>
              <c:pt idx="117">
                <c:v>412</c:v>
              </c:pt>
              <c:pt idx="118">
                <c:v>360</c:v>
              </c:pt>
              <c:pt idx="119">
                <c:v>352</c:v>
              </c:pt>
              <c:pt idx="120">
                <c:v>372</c:v>
              </c:pt>
              <c:pt idx="121">
                <c:v>356</c:v>
              </c:pt>
              <c:pt idx="122">
                <c:v>308</c:v>
              </c:pt>
              <c:pt idx="123">
                <c:v>316</c:v>
              </c:pt>
              <c:pt idx="124">
                <c:v>324</c:v>
              </c:pt>
              <c:pt idx="125">
                <c:v>308</c:v>
              </c:pt>
              <c:pt idx="126">
                <c:v>316</c:v>
              </c:pt>
              <c:pt idx="127">
                <c:v>300</c:v>
              </c:pt>
              <c:pt idx="128">
                <c:v>280</c:v>
              </c:pt>
              <c:pt idx="129">
                <c:v>250</c:v>
              </c:pt>
              <c:pt idx="130">
                <c:v>272</c:v>
              </c:pt>
              <c:pt idx="131">
                <c:v>260</c:v>
              </c:pt>
              <c:pt idx="132">
                <c:v>220</c:v>
              </c:pt>
              <c:pt idx="133">
                <c:v>256</c:v>
              </c:pt>
              <c:pt idx="134">
                <c:v>260</c:v>
              </c:pt>
              <c:pt idx="135">
                <c:v>250</c:v>
              </c:pt>
              <c:pt idx="136">
                <c:v>210</c:v>
              </c:pt>
              <c:pt idx="137">
                <c:v>228</c:v>
              </c:pt>
              <c:pt idx="139">
                <c:v>8</c:v>
              </c:pt>
              <c:pt idx="141">
                <c:v>232</c:v>
              </c:pt>
              <c:pt idx="142">
                <c:v>192</c:v>
              </c:pt>
              <c:pt idx="143">
                <c:v>230</c:v>
              </c:pt>
              <c:pt idx="144">
                <c:v>204</c:v>
              </c:pt>
              <c:pt idx="145">
                <c:v>208</c:v>
              </c:pt>
              <c:pt idx="146">
                <c:v>212</c:v>
              </c:pt>
              <c:pt idx="149">
                <c:v>200</c:v>
              </c:pt>
              <c:pt idx="150">
                <c:v>222</c:v>
              </c:pt>
              <c:pt idx="151">
                <c:v>206</c:v>
              </c:pt>
              <c:pt idx="152">
                <c:v>188</c:v>
              </c:pt>
              <c:pt idx="153">
                <c:v>196</c:v>
              </c:pt>
              <c:pt idx="154">
                <c:v>190</c:v>
              </c:pt>
              <c:pt idx="155">
                <c:v>172</c:v>
              </c:pt>
              <c:pt idx="156">
                <c:v>186</c:v>
              </c:pt>
              <c:pt idx="157">
                <c:v>214</c:v>
              </c:pt>
              <c:pt idx="158">
                <c:v>152</c:v>
              </c:pt>
              <c:pt idx="159">
                <c:v>188</c:v>
              </c:pt>
              <c:pt idx="160">
                <c:v>170</c:v>
              </c:pt>
              <c:pt idx="161">
                <c:v>186</c:v>
              </c:pt>
              <c:pt idx="162">
                <c:v>168</c:v>
              </c:pt>
              <c:pt idx="163">
                <c:v>146</c:v>
              </c:pt>
              <c:pt idx="164">
                <c:v>162</c:v>
              </c:pt>
              <c:pt idx="165">
                <c:v>164</c:v>
              </c:pt>
              <c:pt idx="166">
                <c:v>144</c:v>
              </c:pt>
              <c:pt idx="167">
                <c:v>156</c:v>
              </c:pt>
              <c:pt idx="168">
                <c:v>164</c:v>
              </c:pt>
              <c:pt idx="169">
                <c:v>152</c:v>
              </c:pt>
              <c:pt idx="170">
                <c:v>148</c:v>
              </c:pt>
              <c:pt idx="171">
                <c:v>132</c:v>
              </c:pt>
              <c:pt idx="172">
                <c:v>150</c:v>
              </c:pt>
              <c:pt idx="173">
                <c:v>146</c:v>
              </c:pt>
              <c:pt idx="174">
                <c:v>148</c:v>
              </c:pt>
              <c:pt idx="175">
                <c:v>160</c:v>
              </c:pt>
              <c:pt idx="176">
                <c:v>144</c:v>
              </c:pt>
              <c:pt idx="177">
                <c:v>134</c:v>
              </c:pt>
              <c:pt idx="178">
                <c:v>128</c:v>
              </c:pt>
              <c:pt idx="179">
                <c:v>125</c:v>
              </c:pt>
              <c:pt idx="180">
                <c:v>148</c:v>
              </c:pt>
              <c:pt idx="181">
                <c:v>132</c:v>
              </c:pt>
              <c:pt idx="182">
                <c:v>156</c:v>
              </c:pt>
              <c:pt idx="183">
                <c:v>122</c:v>
              </c:pt>
              <c:pt idx="184">
                <c:v>122</c:v>
              </c:pt>
              <c:pt idx="185">
                <c:v>134</c:v>
              </c:pt>
              <c:pt idx="186">
                <c:v>128</c:v>
              </c:pt>
              <c:pt idx="187">
                <c:v>142</c:v>
              </c:pt>
              <c:pt idx="188">
                <c:v>138</c:v>
              </c:pt>
              <c:pt idx="189">
                <c:v>128</c:v>
              </c:pt>
              <c:pt idx="190">
                <c:v>130</c:v>
              </c:pt>
              <c:pt idx="191">
                <c:v>120</c:v>
              </c:pt>
              <c:pt idx="192">
                <c:v>152</c:v>
              </c:pt>
              <c:pt idx="193">
                <c:v>130</c:v>
              </c:pt>
              <c:pt idx="194">
                <c:v>118</c:v>
              </c:pt>
              <c:pt idx="195">
                <c:v>107</c:v>
              </c:pt>
              <c:pt idx="196">
                <c:v>128</c:v>
              </c:pt>
              <c:pt idx="197">
                <c:v>117</c:v>
              </c:pt>
              <c:pt idx="198">
                <c:v>128</c:v>
              </c:pt>
              <c:pt idx="199">
                <c:v>106</c:v>
              </c:pt>
              <c:pt idx="200">
                <c:v>114</c:v>
              </c:pt>
              <c:pt idx="201">
                <c:v>120</c:v>
              </c:pt>
              <c:pt idx="202">
                <c:v>120</c:v>
              </c:pt>
              <c:pt idx="203">
                <c:v>121</c:v>
              </c:pt>
              <c:pt idx="204">
                <c:v>121</c:v>
              </c:pt>
              <c:pt idx="205">
                <c:v>105</c:v>
              </c:pt>
              <c:pt idx="206">
                <c:v>94</c:v>
              </c:pt>
              <c:pt idx="207">
                <c:v>119</c:v>
              </c:pt>
              <c:pt idx="208">
                <c:v>107</c:v>
              </c:pt>
              <c:pt idx="209">
                <c:v>106</c:v>
              </c:pt>
              <c:pt idx="210">
                <c:v>128</c:v>
              </c:pt>
              <c:pt idx="211">
                <c:v>99</c:v>
              </c:pt>
              <c:pt idx="212">
                <c:v>114</c:v>
              </c:pt>
              <c:pt idx="213">
                <c:v>117</c:v>
              </c:pt>
              <c:pt idx="214">
                <c:v>106</c:v>
              </c:pt>
              <c:pt idx="215">
                <c:v>113</c:v>
              </c:pt>
              <c:pt idx="216">
                <c:v>117</c:v>
              </c:pt>
              <c:pt idx="217">
                <c:v>105</c:v>
              </c:pt>
              <c:pt idx="218">
                <c:v>111</c:v>
              </c:pt>
              <c:pt idx="219">
                <c:v>105</c:v>
              </c:pt>
              <c:pt idx="220">
                <c:v>112</c:v>
              </c:pt>
              <c:pt idx="221">
                <c:v>86</c:v>
              </c:pt>
              <c:pt idx="222">
                <c:v>101</c:v>
              </c:pt>
              <c:pt idx="223">
                <c:v>94</c:v>
              </c:pt>
              <c:pt idx="224">
                <c:v>111</c:v>
              </c:pt>
              <c:pt idx="225">
                <c:v>95</c:v>
              </c:pt>
              <c:pt idx="226">
                <c:v>117</c:v>
              </c:pt>
              <c:pt idx="227">
                <c:v>104</c:v>
              </c:pt>
              <c:pt idx="228">
                <c:v>107</c:v>
              </c:pt>
              <c:pt idx="229">
                <c:v>80</c:v>
              </c:pt>
              <c:pt idx="230">
                <c:v>120</c:v>
              </c:pt>
              <c:pt idx="231">
                <c:v>100</c:v>
              </c:pt>
              <c:pt idx="232">
                <c:v>98</c:v>
              </c:pt>
              <c:pt idx="233">
                <c:v>100</c:v>
              </c:pt>
              <c:pt idx="234">
                <c:v>108</c:v>
              </c:pt>
              <c:pt idx="235">
                <c:v>117</c:v>
              </c:pt>
              <c:pt idx="236">
                <c:v>104</c:v>
              </c:pt>
              <c:pt idx="237">
                <c:v>122</c:v>
              </c:pt>
              <c:pt idx="238">
                <c:v>100</c:v>
              </c:pt>
              <c:pt idx="239">
                <c:v>107</c:v>
              </c:pt>
              <c:pt idx="240">
                <c:v>103</c:v>
              </c:pt>
              <c:pt idx="241">
                <c:v>94</c:v>
              </c:pt>
              <c:pt idx="242">
                <c:v>86</c:v>
              </c:pt>
              <c:pt idx="243">
                <c:v>94</c:v>
              </c:pt>
              <c:pt idx="244">
                <c:v>97</c:v>
              </c:pt>
              <c:pt idx="245">
                <c:v>101</c:v>
              </c:pt>
              <c:pt idx="246">
                <c:v>108</c:v>
              </c:pt>
              <c:pt idx="247">
                <c:v>94</c:v>
              </c:pt>
              <c:pt idx="248">
                <c:v>103</c:v>
              </c:pt>
              <c:pt idx="249">
                <c:v>88</c:v>
              </c:pt>
              <c:pt idx="250">
                <c:v>85</c:v>
              </c:pt>
              <c:pt idx="251">
                <c:v>95</c:v>
              </c:pt>
              <c:pt idx="252">
                <c:v>102</c:v>
              </c:pt>
              <c:pt idx="253">
                <c:v>95</c:v>
              </c:pt>
              <c:pt idx="254">
                <c:v>110</c:v>
              </c:pt>
              <c:pt idx="255">
                <c:v>77</c:v>
              </c:pt>
              <c:pt idx="256">
                <c:v>95</c:v>
              </c:pt>
              <c:pt idx="257">
                <c:v>99</c:v>
              </c:pt>
              <c:pt idx="258">
                <c:v>98</c:v>
              </c:pt>
              <c:pt idx="259">
                <c:v>89</c:v>
              </c:pt>
              <c:pt idx="260">
                <c:v>113</c:v>
              </c:pt>
              <c:pt idx="261">
                <c:v>110</c:v>
              </c:pt>
              <c:pt idx="262">
                <c:v>78</c:v>
              </c:pt>
              <c:pt idx="263">
                <c:v>84</c:v>
              </c:pt>
              <c:pt idx="264">
                <c:v>94</c:v>
              </c:pt>
              <c:pt idx="265">
                <c:v>106</c:v>
              </c:pt>
              <c:pt idx="266">
                <c:v>92</c:v>
              </c:pt>
              <c:pt idx="267">
                <c:v>91</c:v>
              </c:pt>
              <c:pt idx="268">
                <c:v>102</c:v>
              </c:pt>
              <c:pt idx="269">
                <c:v>108</c:v>
              </c:pt>
              <c:pt idx="270">
                <c:v>95</c:v>
              </c:pt>
              <c:pt idx="271">
                <c:v>75</c:v>
              </c:pt>
              <c:pt idx="272">
                <c:v>101</c:v>
              </c:pt>
              <c:pt idx="274">
                <c:v>112</c:v>
              </c:pt>
              <c:pt idx="275">
                <c:v>93</c:v>
              </c:pt>
              <c:pt idx="276">
                <c:v>93</c:v>
              </c:pt>
              <c:pt idx="277">
                <c:v>106</c:v>
              </c:pt>
              <c:pt idx="278">
                <c:v>86</c:v>
              </c:pt>
              <c:pt idx="279">
                <c:v>99</c:v>
              </c:pt>
              <c:pt idx="280">
                <c:v>98</c:v>
              </c:pt>
              <c:pt idx="281">
                <c:v>82</c:v>
              </c:pt>
              <c:pt idx="282">
                <c:v>71</c:v>
              </c:pt>
              <c:pt idx="283">
                <c:v>82</c:v>
              </c:pt>
              <c:pt idx="284">
                <c:v>84</c:v>
              </c:pt>
              <c:pt idx="285">
                <c:v>89</c:v>
              </c:pt>
              <c:pt idx="286">
                <c:v>91</c:v>
              </c:pt>
              <c:pt idx="287">
                <c:v>100</c:v>
              </c:pt>
              <c:pt idx="288">
                <c:v>106</c:v>
              </c:pt>
              <c:pt idx="289">
                <c:v>88</c:v>
              </c:pt>
              <c:pt idx="290">
                <c:v>90</c:v>
              </c:pt>
              <c:pt idx="291">
                <c:v>98</c:v>
              </c:pt>
              <c:pt idx="292">
                <c:v>85</c:v>
              </c:pt>
              <c:pt idx="293">
                <c:v>81</c:v>
              </c:pt>
              <c:pt idx="294">
                <c:v>110</c:v>
              </c:pt>
              <c:pt idx="295">
                <c:v>108</c:v>
              </c:pt>
              <c:pt idx="296">
                <c:v>90</c:v>
              </c:pt>
              <c:pt idx="297">
                <c:v>94</c:v>
              </c:pt>
              <c:pt idx="298">
                <c:v>98</c:v>
              </c:pt>
              <c:pt idx="299">
                <c:v>73</c:v>
              </c:pt>
              <c:pt idx="300">
                <c:v>92</c:v>
              </c:pt>
              <c:pt idx="301">
                <c:v>89</c:v>
              </c:pt>
              <c:pt idx="302">
                <c:v>90</c:v>
              </c:pt>
              <c:pt idx="303">
                <c:v>91</c:v>
              </c:pt>
              <c:pt idx="304">
                <c:v>96</c:v>
              </c:pt>
              <c:pt idx="305">
                <c:v>99</c:v>
              </c:pt>
              <c:pt idx="306">
                <c:v>106</c:v>
              </c:pt>
              <c:pt idx="307">
                <c:v>93</c:v>
              </c:pt>
              <c:pt idx="308">
                <c:v>81</c:v>
              </c:pt>
              <c:pt idx="309">
                <c:v>86</c:v>
              </c:pt>
              <c:pt idx="310">
                <c:v>89</c:v>
              </c:pt>
              <c:pt idx="311">
                <c:v>73</c:v>
              </c:pt>
              <c:pt idx="312">
                <c:v>95</c:v>
              </c:pt>
              <c:pt idx="313">
                <c:v>85</c:v>
              </c:pt>
              <c:pt idx="314">
                <c:v>83</c:v>
              </c:pt>
              <c:pt idx="315">
                <c:v>70</c:v>
              </c:pt>
              <c:pt idx="316">
                <c:v>75</c:v>
              </c:pt>
              <c:pt idx="317">
                <c:v>87</c:v>
              </c:pt>
              <c:pt idx="318">
                <c:v>75</c:v>
              </c:pt>
              <c:pt idx="319">
                <c:v>89</c:v>
              </c:pt>
              <c:pt idx="320">
                <c:v>98</c:v>
              </c:pt>
              <c:pt idx="321">
                <c:v>76</c:v>
              </c:pt>
              <c:pt idx="322">
                <c:v>95</c:v>
              </c:pt>
              <c:pt idx="323">
                <c:v>92</c:v>
              </c:pt>
              <c:pt idx="324">
                <c:v>75</c:v>
              </c:pt>
              <c:pt idx="325">
                <c:v>74</c:v>
              </c:pt>
              <c:pt idx="328">
                <c:v>82</c:v>
              </c:pt>
              <c:pt idx="329">
                <c:v>96</c:v>
              </c:pt>
              <c:pt idx="330">
                <c:v>88</c:v>
              </c:pt>
              <c:pt idx="331">
                <c:v>110</c:v>
              </c:pt>
              <c:pt idx="332">
                <c:v>68</c:v>
              </c:pt>
              <c:pt idx="333">
                <c:v>98</c:v>
              </c:pt>
              <c:pt idx="334">
                <c:v>88</c:v>
              </c:pt>
              <c:pt idx="335">
                <c:v>96</c:v>
              </c:pt>
              <c:pt idx="336">
                <c:v>102</c:v>
              </c:pt>
              <c:pt idx="337">
                <c:v>88</c:v>
              </c:pt>
              <c:pt idx="338">
                <c:v>98</c:v>
              </c:pt>
              <c:pt idx="339">
                <c:v>91</c:v>
              </c:pt>
              <c:pt idx="340">
                <c:v>81</c:v>
              </c:pt>
              <c:pt idx="341">
                <c:v>91</c:v>
              </c:pt>
              <c:pt idx="342">
                <c:v>82</c:v>
              </c:pt>
              <c:pt idx="343">
                <c:v>81</c:v>
              </c:pt>
              <c:pt idx="344">
                <c:v>92</c:v>
              </c:pt>
              <c:pt idx="345">
                <c:v>100</c:v>
              </c:pt>
              <c:pt idx="346">
                <c:v>83</c:v>
              </c:pt>
              <c:pt idx="347">
                <c:v>69</c:v>
              </c:pt>
              <c:pt idx="348">
                <c:v>95</c:v>
              </c:pt>
              <c:pt idx="349">
                <c:v>96</c:v>
              </c:pt>
              <c:pt idx="350">
                <c:v>78</c:v>
              </c:pt>
              <c:pt idx="351">
                <c:v>83</c:v>
              </c:pt>
              <c:pt idx="352">
                <c:v>99</c:v>
              </c:pt>
              <c:pt idx="353">
                <c:v>79</c:v>
              </c:pt>
              <c:pt idx="354">
                <c:v>75</c:v>
              </c:pt>
              <c:pt idx="355">
                <c:v>81</c:v>
              </c:pt>
              <c:pt idx="356">
                <c:v>114</c:v>
              </c:pt>
              <c:pt idx="357">
                <c:v>84</c:v>
              </c:pt>
              <c:pt idx="358">
                <c:v>85</c:v>
              </c:pt>
              <c:pt idx="359">
                <c:v>90</c:v>
              </c:pt>
              <c:pt idx="360">
                <c:v>82</c:v>
              </c:pt>
              <c:pt idx="361">
                <c:v>91</c:v>
              </c:pt>
              <c:pt idx="362">
                <c:v>86</c:v>
              </c:pt>
              <c:pt idx="363">
                <c:v>77</c:v>
              </c:pt>
              <c:pt idx="364">
                <c:v>81</c:v>
              </c:pt>
              <c:pt idx="365">
                <c:v>87</c:v>
              </c:pt>
              <c:pt idx="366">
                <c:v>66</c:v>
              </c:pt>
              <c:pt idx="367">
                <c:v>92</c:v>
              </c:pt>
              <c:pt idx="368">
                <c:v>82</c:v>
              </c:pt>
              <c:pt idx="369">
                <c:v>85</c:v>
              </c:pt>
              <c:pt idx="370">
                <c:v>78</c:v>
              </c:pt>
              <c:pt idx="371">
                <c:v>87</c:v>
              </c:pt>
              <c:pt idx="372">
                <c:v>80</c:v>
              </c:pt>
              <c:pt idx="373">
                <c:v>69</c:v>
              </c:pt>
              <c:pt idx="374">
                <c:v>76</c:v>
              </c:pt>
              <c:pt idx="375">
                <c:v>88</c:v>
              </c:pt>
              <c:pt idx="376">
                <c:v>64</c:v>
              </c:pt>
              <c:pt idx="377">
                <c:v>78</c:v>
              </c:pt>
              <c:pt idx="378">
                <c:v>78</c:v>
              </c:pt>
              <c:pt idx="379">
                <c:v>74</c:v>
              </c:pt>
              <c:pt idx="381">
                <c:v>76</c:v>
              </c:pt>
              <c:pt idx="382">
                <c:v>79</c:v>
              </c:pt>
              <c:pt idx="383">
                <c:v>74</c:v>
              </c:pt>
              <c:pt idx="384">
                <c:v>91</c:v>
              </c:pt>
              <c:pt idx="385">
                <c:v>70</c:v>
              </c:pt>
              <c:pt idx="386">
                <c:v>80</c:v>
              </c:pt>
              <c:pt idx="387">
                <c:v>74</c:v>
              </c:pt>
              <c:pt idx="388">
                <c:v>80</c:v>
              </c:pt>
              <c:pt idx="389">
                <c:v>76</c:v>
              </c:pt>
              <c:pt idx="390">
                <c:v>87</c:v>
              </c:pt>
              <c:pt idx="391">
                <c:v>89</c:v>
              </c:pt>
              <c:pt idx="392">
                <c:v>96</c:v>
              </c:pt>
              <c:pt idx="393">
                <c:v>75</c:v>
              </c:pt>
              <c:pt idx="394">
                <c:v>78</c:v>
              </c:pt>
              <c:pt idx="395">
                <c:v>87</c:v>
              </c:pt>
              <c:pt idx="397">
                <c:v>84</c:v>
              </c:pt>
              <c:pt idx="399">
                <c:v>74</c:v>
              </c:pt>
              <c:pt idx="400">
                <c:v>76</c:v>
              </c:pt>
              <c:pt idx="401">
                <c:v>71</c:v>
              </c:pt>
              <c:pt idx="402">
                <c:v>84</c:v>
              </c:pt>
              <c:pt idx="403">
                <c:v>89</c:v>
              </c:pt>
              <c:pt idx="404">
                <c:v>81</c:v>
              </c:pt>
              <c:pt idx="405">
                <c:v>69</c:v>
              </c:pt>
              <c:pt idx="406">
                <c:v>97</c:v>
              </c:pt>
              <c:pt idx="407">
                <c:v>69</c:v>
              </c:pt>
              <c:pt idx="408">
                <c:v>76</c:v>
              </c:pt>
              <c:pt idx="409">
                <c:v>72</c:v>
              </c:pt>
              <c:pt idx="410">
                <c:v>85</c:v>
              </c:pt>
              <c:pt idx="411">
                <c:v>65</c:v>
              </c:pt>
              <c:pt idx="412">
                <c:v>78</c:v>
              </c:pt>
              <c:pt idx="413">
                <c:v>92</c:v>
              </c:pt>
              <c:pt idx="414">
                <c:v>81</c:v>
              </c:pt>
              <c:pt idx="415">
                <c:v>70</c:v>
              </c:pt>
              <c:pt idx="416">
                <c:v>85</c:v>
              </c:pt>
              <c:pt idx="417">
                <c:v>88</c:v>
              </c:pt>
              <c:pt idx="418">
                <c:v>100</c:v>
              </c:pt>
              <c:pt idx="419">
                <c:v>80</c:v>
              </c:pt>
              <c:pt idx="420">
                <c:v>86</c:v>
              </c:pt>
              <c:pt idx="421">
                <c:v>78</c:v>
              </c:pt>
              <c:pt idx="422">
                <c:v>98</c:v>
              </c:pt>
              <c:pt idx="423">
                <c:v>83</c:v>
              </c:pt>
              <c:pt idx="424">
                <c:v>91</c:v>
              </c:pt>
              <c:pt idx="425">
                <c:v>81</c:v>
              </c:pt>
              <c:pt idx="426">
                <c:v>78</c:v>
              </c:pt>
              <c:pt idx="427">
                <c:v>82</c:v>
              </c:pt>
              <c:pt idx="428">
                <c:v>68</c:v>
              </c:pt>
              <c:pt idx="429">
                <c:v>68</c:v>
              </c:pt>
              <c:pt idx="430">
                <c:v>95</c:v>
              </c:pt>
              <c:pt idx="431">
                <c:v>63</c:v>
              </c:pt>
              <c:pt idx="432">
                <c:v>88</c:v>
              </c:pt>
              <c:pt idx="433">
                <c:v>82</c:v>
              </c:pt>
              <c:pt idx="434">
                <c:v>86</c:v>
              </c:pt>
              <c:pt idx="435">
                <c:v>89</c:v>
              </c:pt>
              <c:pt idx="436">
                <c:v>75</c:v>
              </c:pt>
              <c:pt idx="437">
                <c:v>97</c:v>
              </c:pt>
              <c:pt idx="438">
                <c:v>89</c:v>
              </c:pt>
              <c:pt idx="439">
                <c:v>70</c:v>
              </c:pt>
              <c:pt idx="440">
                <c:v>80</c:v>
              </c:pt>
              <c:pt idx="441">
                <c:v>80</c:v>
              </c:pt>
              <c:pt idx="442">
                <c:v>81</c:v>
              </c:pt>
              <c:pt idx="443">
                <c:v>81</c:v>
              </c:pt>
              <c:pt idx="444">
                <c:v>69</c:v>
              </c:pt>
              <c:pt idx="445">
                <c:v>85</c:v>
              </c:pt>
              <c:pt idx="446">
                <c:v>71</c:v>
              </c:pt>
              <c:pt idx="447">
                <c:v>79</c:v>
              </c:pt>
              <c:pt idx="448">
                <c:v>77</c:v>
              </c:pt>
              <c:pt idx="449">
                <c:v>84</c:v>
              </c:pt>
              <c:pt idx="450">
                <c:v>96</c:v>
              </c:pt>
              <c:pt idx="451">
                <c:v>82</c:v>
              </c:pt>
              <c:pt idx="452">
                <c:v>75</c:v>
              </c:pt>
              <c:pt idx="453">
                <c:v>90</c:v>
              </c:pt>
              <c:pt idx="454">
                <c:v>68</c:v>
              </c:pt>
              <c:pt idx="455">
                <c:v>83</c:v>
              </c:pt>
              <c:pt idx="456">
                <c:v>79</c:v>
              </c:pt>
              <c:pt idx="457">
                <c:v>69</c:v>
              </c:pt>
              <c:pt idx="458">
                <c:v>68</c:v>
              </c:pt>
              <c:pt idx="459">
                <c:v>68</c:v>
              </c:pt>
              <c:pt idx="460">
                <c:v>62</c:v>
              </c:pt>
              <c:pt idx="461">
                <c:v>80</c:v>
              </c:pt>
              <c:pt idx="462">
                <c:v>91</c:v>
              </c:pt>
              <c:pt idx="463">
                <c:v>79</c:v>
              </c:pt>
              <c:pt idx="464">
                <c:v>74</c:v>
              </c:pt>
              <c:pt idx="465">
                <c:v>116</c:v>
              </c:pt>
              <c:pt idx="466">
                <c:v>79</c:v>
              </c:pt>
              <c:pt idx="467">
                <c:v>70</c:v>
              </c:pt>
              <c:pt idx="468">
                <c:v>72</c:v>
              </c:pt>
              <c:pt idx="469">
                <c:v>72</c:v>
              </c:pt>
              <c:pt idx="470">
                <c:v>72</c:v>
              </c:pt>
              <c:pt idx="471">
                <c:v>69</c:v>
              </c:pt>
              <c:pt idx="472">
                <c:v>79</c:v>
              </c:pt>
              <c:pt idx="473">
                <c:v>70</c:v>
              </c:pt>
              <c:pt idx="474">
                <c:v>77</c:v>
              </c:pt>
              <c:pt idx="475">
                <c:v>76</c:v>
              </c:pt>
              <c:pt idx="476">
                <c:v>57</c:v>
              </c:pt>
              <c:pt idx="477">
                <c:v>68</c:v>
              </c:pt>
              <c:pt idx="478">
                <c:v>75</c:v>
              </c:pt>
              <c:pt idx="479">
                <c:v>79</c:v>
              </c:pt>
              <c:pt idx="480">
                <c:v>65</c:v>
              </c:pt>
              <c:pt idx="481">
                <c:v>77</c:v>
              </c:pt>
              <c:pt idx="482">
                <c:v>70</c:v>
              </c:pt>
              <c:pt idx="483">
                <c:v>78</c:v>
              </c:pt>
              <c:pt idx="484">
                <c:v>63</c:v>
              </c:pt>
              <c:pt idx="485">
                <c:v>65</c:v>
              </c:pt>
              <c:pt idx="486">
                <c:v>68</c:v>
              </c:pt>
              <c:pt idx="487">
                <c:v>69</c:v>
              </c:pt>
              <c:pt idx="488">
                <c:v>70</c:v>
              </c:pt>
              <c:pt idx="489">
                <c:v>68</c:v>
              </c:pt>
              <c:pt idx="490">
                <c:v>65</c:v>
              </c:pt>
              <c:pt idx="491">
                <c:v>72</c:v>
              </c:pt>
              <c:pt idx="492">
                <c:v>76</c:v>
              </c:pt>
              <c:pt idx="493">
                <c:v>60</c:v>
              </c:pt>
              <c:pt idx="494">
                <c:v>73</c:v>
              </c:pt>
              <c:pt idx="495">
                <c:v>68</c:v>
              </c:pt>
              <c:pt idx="496">
                <c:v>79</c:v>
              </c:pt>
              <c:pt idx="497">
                <c:v>64</c:v>
              </c:pt>
              <c:pt idx="498">
                <c:v>58</c:v>
              </c:pt>
              <c:pt idx="499">
                <c:v>72</c:v>
              </c:pt>
              <c:pt idx="500">
                <c:v>72</c:v>
              </c:pt>
              <c:pt idx="501">
                <c:v>69</c:v>
              </c:pt>
              <c:pt idx="502">
                <c:v>84</c:v>
              </c:pt>
              <c:pt idx="503">
                <c:v>68</c:v>
              </c:pt>
              <c:pt idx="504">
                <c:v>79</c:v>
              </c:pt>
              <c:pt idx="505">
                <c:v>76</c:v>
              </c:pt>
              <c:pt idx="506">
                <c:v>83</c:v>
              </c:pt>
              <c:pt idx="507">
                <c:v>63</c:v>
              </c:pt>
              <c:pt idx="508">
                <c:v>74</c:v>
              </c:pt>
              <c:pt idx="509">
                <c:v>80</c:v>
              </c:pt>
              <c:pt idx="510">
                <c:v>84</c:v>
              </c:pt>
              <c:pt idx="511">
                <c:v>69</c:v>
              </c:pt>
              <c:pt idx="512">
                <c:v>88</c:v>
              </c:pt>
              <c:pt idx="513">
                <c:v>77</c:v>
              </c:pt>
              <c:pt idx="514">
                <c:v>81</c:v>
              </c:pt>
              <c:pt idx="515">
                <c:v>63</c:v>
              </c:pt>
              <c:pt idx="516">
                <c:v>69</c:v>
              </c:pt>
              <c:pt idx="517">
                <c:v>57</c:v>
              </c:pt>
              <c:pt idx="518">
                <c:v>82</c:v>
              </c:pt>
              <c:pt idx="519">
                <c:v>82</c:v>
              </c:pt>
              <c:pt idx="520">
                <c:v>70</c:v>
              </c:pt>
              <c:pt idx="521">
                <c:v>84</c:v>
              </c:pt>
              <c:pt idx="522">
                <c:v>81</c:v>
              </c:pt>
              <c:pt idx="523">
                <c:v>67</c:v>
              </c:pt>
              <c:pt idx="524">
                <c:v>78</c:v>
              </c:pt>
              <c:pt idx="525">
                <c:v>64</c:v>
              </c:pt>
              <c:pt idx="526">
                <c:v>65</c:v>
              </c:pt>
              <c:pt idx="527">
                <c:v>95</c:v>
              </c:pt>
              <c:pt idx="528">
                <c:v>65</c:v>
              </c:pt>
              <c:pt idx="529">
                <c:v>70</c:v>
              </c:pt>
              <c:pt idx="530">
                <c:v>64</c:v>
              </c:pt>
              <c:pt idx="531">
                <c:v>74</c:v>
              </c:pt>
              <c:pt idx="532">
                <c:v>71</c:v>
              </c:pt>
              <c:pt idx="533">
                <c:v>74</c:v>
              </c:pt>
              <c:pt idx="534">
                <c:v>52</c:v>
              </c:pt>
              <c:pt idx="535">
                <c:v>77</c:v>
              </c:pt>
              <c:pt idx="536">
                <c:v>77</c:v>
              </c:pt>
              <c:pt idx="537">
                <c:v>60</c:v>
              </c:pt>
              <c:pt idx="538">
                <c:v>85</c:v>
              </c:pt>
              <c:pt idx="539">
                <c:v>82</c:v>
              </c:pt>
              <c:pt idx="540">
                <c:v>82</c:v>
              </c:pt>
              <c:pt idx="541">
                <c:v>71</c:v>
              </c:pt>
              <c:pt idx="542">
                <c:v>70</c:v>
              </c:pt>
              <c:pt idx="543">
                <c:v>68</c:v>
              </c:pt>
              <c:pt idx="544">
                <c:v>85</c:v>
              </c:pt>
              <c:pt idx="545">
                <c:v>77</c:v>
              </c:pt>
              <c:pt idx="546">
                <c:v>80</c:v>
              </c:pt>
              <c:pt idx="547">
                <c:v>84</c:v>
              </c:pt>
              <c:pt idx="548">
                <c:v>75</c:v>
              </c:pt>
              <c:pt idx="549">
                <c:v>70</c:v>
              </c:pt>
              <c:pt idx="550">
                <c:v>88</c:v>
              </c:pt>
              <c:pt idx="551">
                <c:v>78</c:v>
              </c:pt>
              <c:pt idx="552">
                <c:v>66</c:v>
              </c:pt>
              <c:pt idx="553">
                <c:v>60</c:v>
              </c:pt>
              <c:pt idx="554">
                <c:v>73</c:v>
              </c:pt>
              <c:pt idx="555">
                <c:v>61</c:v>
              </c:pt>
              <c:pt idx="556">
                <c:v>77</c:v>
              </c:pt>
              <c:pt idx="557">
                <c:v>83</c:v>
              </c:pt>
              <c:pt idx="558">
                <c:v>74</c:v>
              </c:pt>
              <c:pt idx="559">
                <c:v>63</c:v>
              </c:pt>
              <c:pt idx="560">
                <c:v>81</c:v>
              </c:pt>
              <c:pt idx="561">
                <c:v>66</c:v>
              </c:pt>
              <c:pt idx="562">
                <c:v>88</c:v>
              </c:pt>
              <c:pt idx="563">
                <c:v>82</c:v>
              </c:pt>
              <c:pt idx="564">
                <c:v>73</c:v>
              </c:pt>
              <c:pt idx="565">
                <c:v>69</c:v>
              </c:pt>
              <c:pt idx="566">
                <c:v>54</c:v>
              </c:pt>
              <c:pt idx="567">
                <c:v>86</c:v>
              </c:pt>
              <c:pt idx="568">
                <c:v>77</c:v>
              </c:pt>
              <c:pt idx="569">
                <c:v>80</c:v>
              </c:pt>
              <c:pt idx="570">
                <c:v>88</c:v>
              </c:pt>
              <c:pt idx="571">
                <c:v>68</c:v>
              </c:pt>
              <c:pt idx="572">
                <c:v>63</c:v>
              </c:pt>
              <c:pt idx="573">
                <c:v>81</c:v>
              </c:pt>
              <c:pt idx="575">
                <c:v>67</c:v>
              </c:pt>
              <c:pt idx="576">
                <c:v>84</c:v>
              </c:pt>
              <c:pt idx="577">
                <c:v>84</c:v>
              </c:pt>
              <c:pt idx="578">
                <c:v>80</c:v>
              </c:pt>
              <c:pt idx="579">
                <c:v>57</c:v>
              </c:pt>
              <c:pt idx="580">
                <c:v>80</c:v>
              </c:pt>
              <c:pt idx="581">
                <c:v>64</c:v>
              </c:pt>
              <c:pt idx="582">
                <c:v>69</c:v>
              </c:pt>
              <c:pt idx="583">
                <c:v>73</c:v>
              </c:pt>
              <c:pt idx="584">
                <c:v>74</c:v>
              </c:pt>
              <c:pt idx="585">
                <c:v>69</c:v>
              </c:pt>
              <c:pt idx="586">
                <c:v>78</c:v>
              </c:pt>
              <c:pt idx="587">
                <c:v>66</c:v>
              </c:pt>
              <c:pt idx="588">
                <c:v>66</c:v>
              </c:pt>
              <c:pt idx="589">
                <c:v>69</c:v>
              </c:pt>
              <c:pt idx="590">
                <c:v>71</c:v>
              </c:pt>
              <c:pt idx="591">
                <c:v>84</c:v>
              </c:pt>
              <c:pt idx="592">
                <c:v>84</c:v>
              </c:pt>
              <c:pt idx="593">
                <c:v>60</c:v>
              </c:pt>
              <c:pt idx="594">
                <c:v>73</c:v>
              </c:pt>
              <c:pt idx="595">
                <c:v>74</c:v>
              </c:pt>
              <c:pt idx="596">
                <c:v>74</c:v>
              </c:pt>
              <c:pt idx="597">
                <c:v>68</c:v>
              </c:pt>
              <c:pt idx="598">
                <c:v>78</c:v>
              </c:pt>
              <c:pt idx="599">
                <c:v>67</c:v>
              </c:pt>
              <c:pt idx="600">
                <c:v>73</c:v>
              </c:pt>
              <c:pt idx="601">
                <c:v>69</c:v>
              </c:pt>
              <c:pt idx="602">
                <c:v>75</c:v>
              </c:pt>
              <c:pt idx="603">
                <c:v>68</c:v>
              </c:pt>
              <c:pt idx="604">
                <c:v>75</c:v>
              </c:pt>
              <c:pt idx="605">
                <c:v>73</c:v>
              </c:pt>
              <c:pt idx="606">
                <c:v>68</c:v>
              </c:pt>
              <c:pt idx="607">
                <c:v>77</c:v>
              </c:pt>
              <c:pt idx="608">
                <c:v>73</c:v>
              </c:pt>
              <c:pt idx="609">
                <c:v>68</c:v>
              </c:pt>
              <c:pt idx="610">
                <c:v>71</c:v>
              </c:pt>
              <c:pt idx="611">
                <c:v>66</c:v>
              </c:pt>
              <c:pt idx="612">
                <c:v>78</c:v>
              </c:pt>
              <c:pt idx="613">
                <c:v>70</c:v>
              </c:pt>
              <c:pt idx="616">
                <c:v>75</c:v>
              </c:pt>
              <c:pt idx="617">
                <c:v>78</c:v>
              </c:pt>
              <c:pt idx="618">
                <c:v>80</c:v>
              </c:pt>
              <c:pt idx="619">
                <c:v>74</c:v>
              </c:pt>
              <c:pt idx="620">
                <c:v>62</c:v>
              </c:pt>
              <c:pt idx="622">
                <c:v>204</c:v>
              </c:pt>
              <c:pt idx="623">
                <c:v>85</c:v>
              </c:pt>
              <c:pt idx="624">
                <c:v>56</c:v>
              </c:pt>
              <c:pt idx="625">
                <c:v>78</c:v>
              </c:pt>
              <c:pt idx="626">
                <c:v>65</c:v>
              </c:pt>
              <c:pt idx="627">
                <c:v>76</c:v>
              </c:pt>
              <c:pt idx="628">
                <c:v>66</c:v>
              </c:pt>
              <c:pt idx="629">
                <c:v>73</c:v>
              </c:pt>
              <c:pt idx="630">
                <c:v>74</c:v>
              </c:pt>
              <c:pt idx="631">
                <c:v>69</c:v>
              </c:pt>
              <c:pt idx="632">
                <c:v>74</c:v>
              </c:pt>
              <c:pt idx="633">
                <c:v>80</c:v>
              </c:pt>
              <c:pt idx="634">
                <c:v>76</c:v>
              </c:pt>
              <c:pt idx="635">
                <c:v>61</c:v>
              </c:pt>
              <c:pt idx="636">
                <c:v>67</c:v>
              </c:pt>
              <c:pt idx="637">
                <c:v>69</c:v>
              </c:pt>
              <c:pt idx="638">
                <c:v>62</c:v>
              </c:pt>
              <c:pt idx="639">
                <c:v>75</c:v>
              </c:pt>
              <c:pt idx="640">
                <c:v>74</c:v>
              </c:pt>
              <c:pt idx="641">
                <c:v>66</c:v>
              </c:pt>
              <c:pt idx="642">
                <c:v>76</c:v>
              </c:pt>
              <c:pt idx="643">
                <c:v>89</c:v>
              </c:pt>
              <c:pt idx="644">
                <c:v>73</c:v>
              </c:pt>
              <c:pt idx="645">
                <c:v>61</c:v>
              </c:pt>
              <c:pt idx="646">
                <c:v>48</c:v>
              </c:pt>
              <c:pt idx="647">
                <c:v>67</c:v>
              </c:pt>
              <c:pt idx="648">
                <c:v>64</c:v>
              </c:pt>
              <c:pt idx="649">
                <c:v>69</c:v>
              </c:pt>
              <c:pt idx="650">
                <c:v>66</c:v>
              </c:pt>
              <c:pt idx="651">
                <c:v>94</c:v>
              </c:pt>
              <c:pt idx="652">
                <c:v>67</c:v>
              </c:pt>
              <c:pt idx="653">
                <c:v>69</c:v>
              </c:pt>
              <c:pt idx="654">
                <c:v>78</c:v>
              </c:pt>
              <c:pt idx="655">
                <c:v>56</c:v>
              </c:pt>
              <c:pt idx="656">
                <c:v>78</c:v>
              </c:pt>
              <c:pt idx="657">
                <c:v>78</c:v>
              </c:pt>
              <c:pt idx="658">
                <c:v>68</c:v>
              </c:pt>
              <c:pt idx="659">
                <c:v>75</c:v>
              </c:pt>
              <c:pt idx="660">
                <c:v>72</c:v>
              </c:pt>
              <c:pt idx="661">
                <c:v>81</c:v>
              </c:pt>
              <c:pt idx="662">
                <c:v>74</c:v>
              </c:pt>
              <c:pt idx="663">
                <c:v>58</c:v>
              </c:pt>
              <c:pt idx="664">
                <c:v>60</c:v>
              </c:pt>
              <c:pt idx="665">
                <c:v>64</c:v>
              </c:pt>
              <c:pt idx="666">
                <c:v>71</c:v>
              </c:pt>
              <c:pt idx="667">
                <c:v>70</c:v>
              </c:pt>
              <c:pt idx="668">
                <c:v>77</c:v>
              </c:pt>
              <c:pt idx="669">
                <c:v>57</c:v>
              </c:pt>
              <c:pt idx="670">
                <c:v>69</c:v>
              </c:pt>
              <c:pt idx="671">
                <c:v>68</c:v>
              </c:pt>
              <c:pt idx="672">
                <c:v>72</c:v>
              </c:pt>
              <c:pt idx="673">
                <c:v>75</c:v>
              </c:pt>
              <c:pt idx="674">
                <c:v>68</c:v>
              </c:pt>
              <c:pt idx="675">
                <c:v>71</c:v>
              </c:pt>
              <c:pt idx="676">
                <c:v>55</c:v>
              </c:pt>
              <c:pt idx="677">
                <c:v>68</c:v>
              </c:pt>
              <c:pt idx="678">
                <c:v>77</c:v>
              </c:pt>
              <c:pt idx="679">
                <c:v>58</c:v>
              </c:pt>
              <c:pt idx="680">
                <c:v>86</c:v>
              </c:pt>
              <c:pt idx="681">
                <c:v>77</c:v>
              </c:pt>
              <c:pt idx="682">
                <c:v>58</c:v>
              </c:pt>
              <c:pt idx="683">
                <c:v>68</c:v>
              </c:pt>
              <c:pt idx="684">
                <c:v>67</c:v>
              </c:pt>
              <c:pt idx="685">
                <c:v>76</c:v>
              </c:pt>
              <c:pt idx="686">
                <c:v>58</c:v>
              </c:pt>
              <c:pt idx="687">
                <c:v>65</c:v>
              </c:pt>
              <c:pt idx="688">
                <c:v>84</c:v>
              </c:pt>
              <c:pt idx="689">
                <c:v>62</c:v>
              </c:pt>
              <c:pt idx="690">
                <c:v>67</c:v>
              </c:pt>
              <c:pt idx="691">
                <c:v>61</c:v>
              </c:pt>
              <c:pt idx="694">
                <c:v>73</c:v>
              </c:pt>
              <c:pt idx="695">
                <c:v>60</c:v>
              </c:pt>
              <c:pt idx="696">
                <c:v>75</c:v>
              </c:pt>
              <c:pt idx="697">
                <c:v>65</c:v>
              </c:pt>
              <c:pt idx="698">
                <c:v>63</c:v>
              </c:pt>
              <c:pt idx="699">
                <c:v>60</c:v>
              </c:pt>
              <c:pt idx="700">
                <c:v>63</c:v>
              </c:pt>
              <c:pt idx="701">
                <c:v>59</c:v>
              </c:pt>
              <c:pt idx="702">
                <c:v>67</c:v>
              </c:pt>
              <c:pt idx="703">
                <c:v>83</c:v>
              </c:pt>
              <c:pt idx="704">
                <c:v>66</c:v>
              </c:pt>
              <c:pt idx="705">
                <c:v>65</c:v>
              </c:pt>
              <c:pt idx="706">
                <c:v>49</c:v>
              </c:pt>
              <c:pt idx="707">
                <c:v>72</c:v>
              </c:pt>
              <c:pt idx="708">
                <c:v>58</c:v>
              </c:pt>
              <c:pt idx="709">
                <c:v>62</c:v>
              </c:pt>
              <c:pt idx="710">
                <c:v>63</c:v>
              </c:pt>
              <c:pt idx="711">
                <c:v>58</c:v>
              </c:pt>
              <c:pt idx="712">
                <c:v>60</c:v>
              </c:pt>
              <c:pt idx="713">
                <c:v>76</c:v>
              </c:pt>
              <c:pt idx="714">
                <c:v>74</c:v>
              </c:pt>
              <c:pt idx="715">
                <c:v>50</c:v>
              </c:pt>
              <c:pt idx="716">
                <c:v>56</c:v>
              </c:pt>
              <c:pt idx="717">
                <c:v>59</c:v>
              </c:pt>
              <c:pt idx="718">
                <c:v>68</c:v>
              </c:pt>
              <c:pt idx="719">
                <c:v>60</c:v>
              </c:pt>
              <c:pt idx="720">
                <c:v>63</c:v>
              </c:pt>
              <c:pt idx="721">
                <c:v>70</c:v>
              </c:pt>
              <c:pt idx="722">
                <c:v>55</c:v>
              </c:pt>
              <c:pt idx="723">
                <c:v>58</c:v>
              </c:pt>
              <c:pt idx="724">
                <c:v>71</c:v>
              </c:pt>
              <c:pt idx="725">
                <c:v>65</c:v>
              </c:pt>
              <c:pt idx="726">
                <c:v>78</c:v>
              </c:pt>
              <c:pt idx="727">
                <c:v>66</c:v>
              </c:pt>
              <c:pt idx="728">
                <c:v>66</c:v>
              </c:pt>
              <c:pt idx="729">
                <c:v>66</c:v>
              </c:pt>
              <c:pt idx="730">
                <c:v>83</c:v>
              </c:pt>
              <c:pt idx="731">
                <c:v>52</c:v>
              </c:pt>
              <c:pt idx="732">
                <c:v>64</c:v>
              </c:pt>
              <c:pt idx="733">
                <c:v>72</c:v>
              </c:pt>
              <c:pt idx="734">
                <c:v>61</c:v>
              </c:pt>
              <c:pt idx="735">
                <c:v>72</c:v>
              </c:pt>
              <c:pt idx="736">
                <c:v>66</c:v>
              </c:pt>
              <c:pt idx="737">
                <c:v>59</c:v>
              </c:pt>
              <c:pt idx="738">
                <c:v>65</c:v>
              </c:pt>
              <c:pt idx="739">
                <c:v>75</c:v>
              </c:pt>
              <c:pt idx="740">
                <c:v>74</c:v>
              </c:pt>
              <c:pt idx="741">
                <c:v>73</c:v>
              </c:pt>
              <c:pt idx="742">
                <c:v>65</c:v>
              </c:pt>
              <c:pt idx="743">
                <c:v>69</c:v>
              </c:pt>
              <c:pt idx="744">
                <c:v>73</c:v>
              </c:pt>
              <c:pt idx="745">
                <c:v>67</c:v>
              </c:pt>
              <c:pt idx="746">
                <c:v>57</c:v>
              </c:pt>
              <c:pt idx="747">
                <c:v>65</c:v>
              </c:pt>
              <c:pt idx="748">
                <c:v>55</c:v>
              </c:pt>
              <c:pt idx="749">
                <c:v>62</c:v>
              </c:pt>
              <c:pt idx="750">
                <c:v>56</c:v>
              </c:pt>
              <c:pt idx="751">
                <c:v>61</c:v>
              </c:pt>
              <c:pt idx="752">
                <c:v>75</c:v>
              </c:pt>
              <c:pt idx="753">
                <c:v>67</c:v>
              </c:pt>
              <c:pt idx="754">
                <c:v>60</c:v>
              </c:pt>
              <c:pt idx="755">
                <c:v>59</c:v>
              </c:pt>
              <c:pt idx="756">
                <c:v>67</c:v>
              </c:pt>
              <c:pt idx="757">
                <c:v>69</c:v>
              </c:pt>
              <c:pt idx="758">
                <c:v>70</c:v>
              </c:pt>
              <c:pt idx="759">
                <c:v>66</c:v>
              </c:pt>
              <c:pt idx="760">
                <c:v>76</c:v>
              </c:pt>
              <c:pt idx="761">
                <c:v>72</c:v>
              </c:pt>
              <c:pt idx="762">
                <c:v>67</c:v>
              </c:pt>
              <c:pt idx="763">
                <c:v>82</c:v>
              </c:pt>
              <c:pt idx="764">
                <c:v>68</c:v>
              </c:pt>
              <c:pt idx="765">
                <c:v>83</c:v>
              </c:pt>
              <c:pt idx="766">
                <c:v>72</c:v>
              </c:pt>
              <c:pt idx="767">
                <c:v>73</c:v>
              </c:pt>
              <c:pt idx="768">
                <c:v>64</c:v>
              </c:pt>
              <c:pt idx="769">
                <c:v>66</c:v>
              </c:pt>
              <c:pt idx="770">
                <c:v>61</c:v>
              </c:pt>
              <c:pt idx="771">
                <c:v>60</c:v>
              </c:pt>
              <c:pt idx="772">
                <c:v>74</c:v>
              </c:pt>
              <c:pt idx="773">
                <c:v>65</c:v>
              </c:pt>
              <c:pt idx="774">
                <c:v>80</c:v>
              </c:pt>
              <c:pt idx="775">
                <c:v>69</c:v>
              </c:pt>
              <c:pt idx="776">
                <c:v>69</c:v>
              </c:pt>
              <c:pt idx="777">
                <c:v>77</c:v>
              </c:pt>
              <c:pt idx="778">
                <c:v>48</c:v>
              </c:pt>
              <c:pt idx="779">
                <c:v>60</c:v>
              </c:pt>
              <c:pt idx="780">
                <c:v>55</c:v>
              </c:pt>
              <c:pt idx="781">
                <c:v>60</c:v>
              </c:pt>
              <c:pt idx="782">
                <c:v>66</c:v>
              </c:pt>
              <c:pt idx="783">
                <c:v>62</c:v>
              </c:pt>
              <c:pt idx="784">
                <c:v>74</c:v>
              </c:pt>
              <c:pt idx="785">
                <c:v>67</c:v>
              </c:pt>
              <c:pt idx="786">
                <c:v>67</c:v>
              </c:pt>
              <c:pt idx="787">
                <c:v>64</c:v>
              </c:pt>
              <c:pt idx="788">
                <c:v>71</c:v>
              </c:pt>
              <c:pt idx="789">
                <c:v>63</c:v>
              </c:pt>
              <c:pt idx="790">
                <c:v>87</c:v>
              </c:pt>
              <c:pt idx="791">
                <c:v>70</c:v>
              </c:pt>
              <c:pt idx="792">
                <c:v>68</c:v>
              </c:pt>
              <c:pt idx="793">
                <c:v>72</c:v>
              </c:pt>
              <c:pt idx="794">
                <c:v>82</c:v>
              </c:pt>
              <c:pt idx="795">
                <c:v>73</c:v>
              </c:pt>
              <c:pt idx="796">
                <c:v>69</c:v>
              </c:pt>
              <c:pt idx="797">
                <c:v>71</c:v>
              </c:pt>
              <c:pt idx="798">
                <c:v>91</c:v>
              </c:pt>
              <c:pt idx="799">
                <c:v>64</c:v>
              </c:pt>
              <c:pt idx="800">
                <c:v>92</c:v>
              </c:pt>
              <c:pt idx="801">
                <c:v>59</c:v>
              </c:pt>
              <c:pt idx="802">
                <c:v>71</c:v>
              </c:pt>
              <c:pt idx="803">
                <c:v>65</c:v>
              </c:pt>
              <c:pt idx="804">
                <c:v>66</c:v>
              </c:pt>
              <c:pt idx="805">
                <c:v>83</c:v>
              </c:pt>
              <c:pt idx="806">
                <c:v>75</c:v>
              </c:pt>
              <c:pt idx="807">
                <c:v>60</c:v>
              </c:pt>
              <c:pt idx="808">
                <c:v>78</c:v>
              </c:pt>
              <c:pt idx="809">
                <c:v>61</c:v>
              </c:pt>
              <c:pt idx="810">
                <c:v>76</c:v>
              </c:pt>
              <c:pt idx="811">
                <c:v>73</c:v>
              </c:pt>
              <c:pt idx="812">
                <c:v>66</c:v>
              </c:pt>
              <c:pt idx="813">
                <c:v>72</c:v>
              </c:pt>
              <c:pt idx="814">
                <c:v>57</c:v>
              </c:pt>
              <c:pt idx="815">
                <c:v>56</c:v>
              </c:pt>
              <c:pt idx="816">
                <c:v>72</c:v>
              </c:pt>
              <c:pt idx="818">
                <c:v>65</c:v>
              </c:pt>
              <c:pt idx="819">
                <c:v>57</c:v>
              </c:pt>
              <c:pt idx="820">
                <c:v>77</c:v>
              </c:pt>
              <c:pt idx="821">
                <c:v>67</c:v>
              </c:pt>
              <c:pt idx="822">
                <c:v>81</c:v>
              </c:pt>
              <c:pt idx="823">
                <c:v>69</c:v>
              </c:pt>
              <c:pt idx="824">
                <c:v>65</c:v>
              </c:pt>
              <c:pt idx="825">
                <c:v>67</c:v>
              </c:pt>
              <c:pt idx="826">
                <c:v>61</c:v>
              </c:pt>
              <c:pt idx="827">
                <c:v>59</c:v>
              </c:pt>
              <c:pt idx="828">
                <c:v>74</c:v>
              </c:pt>
              <c:pt idx="829">
                <c:v>62</c:v>
              </c:pt>
              <c:pt idx="830">
                <c:v>60</c:v>
              </c:pt>
              <c:pt idx="831">
                <c:v>69</c:v>
              </c:pt>
              <c:pt idx="832">
                <c:v>65</c:v>
              </c:pt>
              <c:pt idx="833">
                <c:v>86</c:v>
              </c:pt>
              <c:pt idx="834">
                <c:v>65</c:v>
              </c:pt>
              <c:pt idx="835">
                <c:v>64</c:v>
              </c:pt>
              <c:pt idx="836">
                <c:v>60</c:v>
              </c:pt>
              <c:pt idx="837">
                <c:v>73</c:v>
              </c:pt>
              <c:pt idx="838">
                <c:v>55</c:v>
              </c:pt>
              <c:pt idx="839">
                <c:v>56</c:v>
              </c:pt>
              <c:pt idx="840">
                <c:v>65</c:v>
              </c:pt>
              <c:pt idx="841">
                <c:v>75</c:v>
              </c:pt>
              <c:pt idx="842">
                <c:v>61</c:v>
              </c:pt>
              <c:pt idx="843">
                <c:v>80</c:v>
              </c:pt>
              <c:pt idx="844">
                <c:v>71</c:v>
              </c:pt>
              <c:pt idx="845">
                <c:v>66</c:v>
              </c:pt>
              <c:pt idx="846">
                <c:v>57</c:v>
              </c:pt>
              <c:pt idx="847">
                <c:v>59</c:v>
              </c:pt>
              <c:pt idx="848">
                <c:v>77</c:v>
              </c:pt>
              <c:pt idx="849">
                <c:v>65</c:v>
              </c:pt>
              <c:pt idx="850">
                <c:v>73</c:v>
              </c:pt>
              <c:pt idx="851">
                <c:v>64</c:v>
              </c:pt>
              <c:pt idx="852">
                <c:v>67</c:v>
              </c:pt>
              <c:pt idx="853">
                <c:v>63</c:v>
              </c:pt>
              <c:pt idx="854">
                <c:v>66</c:v>
              </c:pt>
              <c:pt idx="855">
                <c:v>68</c:v>
              </c:pt>
              <c:pt idx="856">
                <c:v>70</c:v>
              </c:pt>
              <c:pt idx="857">
                <c:v>67</c:v>
              </c:pt>
              <c:pt idx="858">
                <c:v>76</c:v>
              </c:pt>
              <c:pt idx="859">
                <c:v>63</c:v>
              </c:pt>
              <c:pt idx="860">
                <c:v>68</c:v>
              </c:pt>
              <c:pt idx="861">
                <c:v>86</c:v>
              </c:pt>
              <c:pt idx="862">
                <c:v>81</c:v>
              </c:pt>
              <c:pt idx="863">
                <c:v>60</c:v>
              </c:pt>
              <c:pt idx="864">
                <c:v>63</c:v>
              </c:pt>
              <c:pt idx="865">
                <c:v>72</c:v>
              </c:pt>
              <c:pt idx="866">
                <c:v>61</c:v>
              </c:pt>
              <c:pt idx="867">
                <c:v>65</c:v>
              </c:pt>
              <c:pt idx="868">
                <c:v>74</c:v>
              </c:pt>
              <c:pt idx="869">
                <c:v>72</c:v>
              </c:pt>
              <c:pt idx="870">
                <c:v>55</c:v>
              </c:pt>
              <c:pt idx="871">
                <c:v>66</c:v>
              </c:pt>
              <c:pt idx="872">
                <c:v>85</c:v>
              </c:pt>
              <c:pt idx="873">
                <c:v>66</c:v>
              </c:pt>
              <c:pt idx="874">
                <c:v>61</c:v>
              </c:pt>
              <c:pt idx="876">
                <c:v>66</c:v>
              </c:pt>
              <c:pt idx="877">
                <c:v>74</c:v>
              </c:pt>
              <c:pt idx="880">
                <c:v>62</c:v>
              </c:pt>
              <c:pt idx="883">
                <c:v>69</c:v>
              </c:pt>
              <c:pt idx="884">
                <c:v>70</c:v>
              </c:pt>
              <c:pt idx="885">
                <c:v>70</c:v>
              </c:pt>
              <c:pt idx="886">
                <c:v>71</c:v>
              </c:pt>
              <c:pt idx="887">
                <c:v>69</c:v>
              </c:pt>
              <c:pt idx="888">
                <c:v>69</c:v>
              </c:pt>
              <c:pt idx="889">
                <c:v>85</c:v>
              </c:pt>
              <c:pt idx="890">
                <c:v>75</c:v>
              </c:pt>
              <c:pt idx="891">
                <c:v>60</c:v>
              </c:pt>
              <c:pt idx="892">
                <c:v>82</c:v>
              </c:pt>
              <c:pt idx="893">
                <c:v>55</c:v>
              </c:pt>
              <c:pt idx="894">
                <c:v>61</c:v>
              </c:pt>
              <c:pt idx="895">
                <c:v>56</c:v>
              </c:pt>
              <c:pt idx="896">
                <c:v>59</c:v>
              </c:pt>
              <c:pt idx="897">
                <c:v>86</c:v>
              </c:pt>
              <c:pt idx="898">
                <c:v>68</c:v>
              </c:pt>
              <c:pt idx="899">
                <c:v>63</c:v>
              </c:pt>
              <c:pt idx="900">
                <c:v>62</c:v>
              </c:pt>
              <c:pt idx="901">
                <c:v>56</c:v>
              </c:pt>
              <c:pt idx="902">
                <c:v>60</c:v>
              </c:pt>
              <c:pt idx="903">
                <c:v>45</c:v>
              </c:pt>
              <c:pt idx="904">
                <c:v>53</c:v>
              </c:pt>
              <c:pt idx="905">
                <c:v>62</c:v>
              </c:pt>
              <c:pt idx="906">
                <c:v>76</c:v>
              </c:pt>
              <c:pt idx="907">
                <c:v>62</c:v>
              </c:pt>
              <c:pt idx="908">
                <c:v>52</c:v>
              </c:pt>
              <c:pt idx="909">
                <c:v>65</c:v>
              </c:pt>
              <c:pt idx="910">
                <c:v>70</c:v>
              </c:pt>
              <c:pt idx="911">
                <c:v>70</c:v>
              </c:pt>
              <c:pt idx="912">
                <c:v>80</c:v>
              </c:pt>
              <c:pt idx="913">
                <c:v>73</c:v>
              </c:pt>
              <c:pt idx="914">
                <c:v>60</c:v>
              </c:pt>
              <c:pt idx="915">
                <c:v>69</c:v>
              </c:pt>
              <c:pt idx="916">
                <c:v>66</c:v>
              </c:pt>
              <c:pt idx="917">
                <c:v>73</c:v>
              </c:pt>
              <c:pt idx="918">
                <c:v>48</c:v>
              </c:pt>
              <c:pt idx="919">
                <c:v>79</c:v>
              </c:pt>
              <c:pt idx="920">
                <c:v>73</c:v>
              </c:pt>
              <c:pt idx="921">
                <c:v>72</c:v>
              </c:pt>
              <c:pt idx="922">
                <c:v>77</c:v>
              </c:pt>
              <c:pt idx="923">
                <c:v>63</c:v>
              </c:pt>
              <c:pt idx="924">
                <c:v>80</c:v>
              </c:pt>
              <c:pt idx="925">
                <c:v>68</c:v>
              </c:pt>
              <c:pt idx="926">
                <c:v>61</c:v>
              </c:pt>
              <c:pt idx="927">
                <c:v>59</c:v>
              </c:pt>
              <c:pt idx="928">
                <c:v>68</c:v>
              </c:pt>
              <c:pt idx="929">
                <c:v>60</c:v>
              </c:pt>
              <c:pt idx="930">
                <c:v>63</c:v>
              </c:pt>
              <c:pt idx="931">
                <c:v>72</c:v>
              </c:pt>
              <c:pt idx="932">
                <c:v>65</c:v>
              </c:pt>
              <c:pt idx="933">
                <c:v>53</c:v>
              </c:pt>
              <c:pt idx="934">
                <c:v>61</c:v>
              </c:pt>
              <c:pt idx="935">
                <c:v>65</c:v>
              </c:pt>
              <c:pt idx="936">
                <c:v>73</c:v>
              </c:pt>
              <c:pt idx="937">
                <c:v>57</c:v>
              </c:pt>
              <c:pt idx="938">
                <c:v>79</c:v>
              </c:pt>
              <c:pt idx="939">
                <c:v>68</c:v>
              </c:pt>
              <c:pt idx="940">
                <c:v>47</c:v>
              </c:pt>
              <c:pt idx="941">
                <c:v>77</c:v>
              </c:pt>
              <c:pt idx="942">
                <c:v>75</c:v>
              </c:pt>
              <c:pt idx="943">
                <c:v>67</c:v>
              </c:pt>
              <c:pt idx="944">
                <c:v>70</c:v>
              </c:pt>
              <c:pt idx="945">
                <c:v>51</c:v>
              </c:pt>
              <c:pt idx="946">
                <c:v>64</c:v>
              </c:pt>
              <c:pt idx="947">
                <c:v>63</c:v>
              </c:pt>
              <c:pt idx="948">
                <c:v>61</c:v>
              </c:pt>
              <c:pt idx="949">
                <c:v>69</c:v>
              </c:pt>
              <c:pt idx="950">
                <c:v>71</c:v>
              </c:pt>
              <c:pt idx="951">
                <c:v>78</c:v>
              </c:pt>
              <c:pt idx="952">
                <c:v>79</c:v>
              </c:pt>
              <c:pt idx="953">
                <c:v>64</c:v>
              </c:pt>
              <c:pt idx="954">
                <c:v>77</c:v>
              </c:pt>
              <c:pt idx="955">
                <c:v>57</c:v>
              </c:pt>
              <c:pt idx="956">
                <c:v>54</c:v>
              </c:pt>
              <c:pt idx="957">
                <c:v>58</c:v>
              </c:pt>
              <c:pt idx="958">
                <c:v>56</c:v>
              </c:pt>
              <c:pt idx="959">
                <c:v>74</c:v>
              </c:pt>
              <c:pt idx="960">
                <c:v>63</c:v>
              </c:pt>
              <c:pt idx="961">
                <c:v>64</c:v>
              </c:pt>
              <c:pt idx="962">
                <c:v>66</c:v>
              </c:pt>
              <c:pt idx="963">
                <c:v>62</c:v>
              </c:pt>
              <c:pt idx="964">
                <c:v>70</c:v>
              </c:pt>
              <c:pt idx="965">
                <c:v>53</c:v>
              </c:pt>
              <c:pt idx="966">
                <c:v>65</c:v>
              </c:pt>
              <c:pt idx="967">
                <c:v>59</c:v>
              </c:pt>
              <c:pt idx="968">
                <c:v>83</c:v>
              </c:pt>
              <c:pt idx="969">
                <c:v>57</c:v>
              </c:pt>
              <c:pt idx="970">
                <c:v>70</c:v>
              </c:pt>
              <c:pt idx="971">
                <c:v>64</c:v>
              </c:pt>
              <c:pt idx="972">
                <c:v>82</c:v>
              </c:pt>
              <c:pt idx="973">
                <c:v>67</c:v>
              </c:pt>
              <c:pt idx="974">
                <c:v>64</c:v>
              </c:pt>
              <c:pt idx="975">
                <c:v>51</c:v>
              </c:pt>
              <c:pt idx="976">
                <c:v>73</c:v>
              </c:pt>
              <c:pt idx="977">
                <c:v>68</c:v>
              </c:pt>
              <c:pt idx="978">
                <c:v>76</c:v>
              </c:pt>
              <c:pt idx="979">
                <c:v>68</c:v>
              </c:pt>
              <c:pt idx="980">
                <c:v>64</c:v>
              </c:pt>
              <c:pt idx="981">
                <c:v>78</c:v>
              </c:pt>
              <c:pt idx="982">
                <c:v>61</c:v>
              </c:pt>
              <c:pt idx="983">
                <c:v>65</c:v>
              </c:pt>
              <c:pt idx="984">
                <c:v>69</c:v>
              </c:pt>
              <c:pt idx="985">
                <c:v>48</c:v>
              </c:pt>
              <c:pt idx="986">
                <c:v>61</c:v>
              </c:pt>
              <c:pt idx="987">
                <c:v>70</c:v>
              </c:pt>
              <c:pt idx="988">
                <c:v>69</c:v>
              </c:pt>
              <c:pt idx="989">
                <c:v>51</c:v>
              </c:pt>
              <c:pt idx="990">
                <c:v>62</c:v>
              </c:pt>
              <c:pt idx="991">
                <c:v>58</c:v>
              </c:pt>
              <c:pt idx="992">
                <c:v>61</c:v>
              </c:pt>
              <c:pt idx="993">
                <c:v>62</c:v>
              </c:pt>
              <c:pt idx="994">
                <c:v>81</c:v>
              </c:pt>
              <c:pt idx="995">
                <c:v>54</c:v>
              </c:pt>
              <c:pt idx="996">
                <c:v>58</c:v>
              </c:pt>
              <c:pt idx="997">
                <c:v>57</c:v>
              </c:pt>
              <c:pt idx="998">
                <c:v>72</c:v>
              </c:pt>
              <c:pt idx="999">
                <c:v>62</c:v>
              </c:pt>
              <c:pt idx="1000">
                <c:v>63</c:v>
              </c:pt>
              <c:pt idx="1001">
                <c:v>57</c:v>
              </c:pt>
              <c:pt idx="1002">
                <c:v>64</c:v>
              </c:pt>
              <c:pt idx="1003">
                <c:v>55</c:v>
              </c:pt>
              <c:pt idx="1004">
                <c:v>71</c:v>
              </c:pt>
              <c:pt idx="1005">
                <c:v>65</c:v>
              </c:pt>
              <c:pt idx="1006">
                <c:v>70</c:v>
              </c:pt>
              <c:pt idx="1007">
                <c:v>62</c:v>
              </c:pt>
              <c:pt idx="1008">
                <c:v>71</c:v>
              </c:pt>
              <c:pt idx="1009">
                <c:v>64</c:v>
              </c:pt>
              <c:pt idx="1010">
                <c:v>76</c:v>
              </c:pt>
              <c:pt idx="1011">
                <c:v>72</c:v>
              </c:pt>
              <c:pt idx="1012">
                <c:v>70</c:v>
              </c:pt>
              <c:pt idx="1013">
                <c:v>56</c:v>
              </c:pt>
              <c:pt idx="1014">
                <c:v>49</c:v>
              </c:pt>
              <c:pt idx="1015">
                <c:v>67</c:v>
              </c:pt>
              <c:pt idx="1016">
                <c:v>59</c:v>
              </c:pt>
              <c:pt idx="1017">
                <c:v>62</c:v>
              </c:pt>
              <c:pt idx="1018">
                <c:v>62</c:v>
              </c:pt>
              <c:pt idx="1019">
                <c:v>54</c:v>
              </c:pt>
              <c:pt idx="1020">
                <c:v>51</c:v>
              </c:pt>
              <c:pt idx="1021">
                <c:v>78</c:v>
              </c:pt>
              <c:pt idx="1022">
                <c:v>58</c:v>
              </c:pt>
              <c:pt idx="1023">
                <c:v>75</c:v>
              </c:pt>
              <c:pt idx="1024">
                <c:v>52</c:v>
              </c:pt>
              <c:pt idx="1025">
                <c:v>57</c:v>
              </c:pt>
              <c:pt idx="1026">
                <c:v>70</c:v>
              </c:pt>
              <c:pt idx="1027">
                <c:v>80</c:v>
              </c:pt>
              <c:pt idx="1028">
                <c:v>68</c:v>
              </c:pt>
              <c:pt idx="1029">
                <c:v>50</c:v>
              </c:pt>
              <c:pt idx="1030">
                <c:v>56</c:v>
              </c:pt>
              <c:pt idx="1031">
                <c:v>63</c:v>
              </c:pt>
              <c:pt idx="1032">
                <c:v>53</c:v>
              </c:pt>
              <c:pt idx="1033">
                <c:v>64</c:v>
              </c:pt>
              <c:pt idx="1034">
                <c:v>63</c:v>
              </c:pt>
              <c:pt idx="1035">
                <c:v>76</c:v>
              </c:pt>
              <c:pt idx="1036">
                <c:v>63</c:v>
              </c:pt>
              <c:pt idx="1037">
                <c:v>69</c:v>
              </c:pt>
              <c:pt idx="1038">
                <c:v>68</c:v>
              </c:pt>
              <c:pt idx="1039">
                <c:v>68</c:v>
              </c:pt>
              <c:pt idx="1040">
                <c:v>62</c:v>
              </c:pt>
              <c:pt idx="1041">
                <c:v>60</c:v>
              </c:pt>
              <c:pt idx="1042">
                <c:v>62</c:v>
              </c:pt>
              <c:pt idx="1043">
                <c:v>68</c:v>
              </c:pt>
              <c:pt idx="1044">
                <c:v>57</c:v>
              </c:pt>
              <c:pt idx="1045">
                <c:v>82</c:v>
              </c:pt>
              <c:pt idx="1046">
                <c:v>55</c:v>
              </c:pt>
              <c:pt idx="1047">
                <c:v>63</c:v>
              </c:pt>
              <c:pt idx="1048">
                <c:v>56</c:v>
              </c:pt>
              <c:pt idx="1049">
                <c:v>68</c:v>
              </c:pt>
              <c:pt idx="1050">
                <c:v>62</c:v>
              </c:pt>
              <c:pt idx="1051">
                <c:v>68</c:v>
              </c:pt>
              <c:pt idx="1052">
                <c:v>57</c:v>
              </c:pt>
              <c:pt idx="1053">
                <c:v>58</c:v>
              </c:pt>
              <c:pt idx="1054">
                <c:v>66</c:v>
              </c:pt>
              <c:pt idx="1055">
                <c:v>57</c:v>
              </c:pt>
              <c:pt idx="1056">
                <c:v>68</c:v>
              </c:pt>
              <c:pt idx="1057">
                <c:v>58</c:v>
              </c:pt>
              <c:pt idx="1058">
                <c:v>55</c:v>
              </c:pt>
              <c:pt idx="1059">
                <c:v>52</c:v>
              </c:pt>
              <c:pt idx="1060">
                <c:v>64</c:v>
              </c:pt>
              <c:pt idx="1061">
                <c:v>57</c:v>
              </c:pt>
              <c:pt idx="1062">
                <c:v>68</c:v>
              </c:pt>
              <c:pt idx="1063">
                <c:v>52</c:v>
              </c:pt>
              <c:pt idx="1064">
                <c:v>71</c:v>
              </c:pt>
              <c:pt idx="1065">
                <c:v>63</c:v>
              </c:pt>
              <c:pt idx="1066">
                <c:v>69</c:v>
              </c:pt>
              <c:pt idx="1067">
                <c:v>69</c:v>
              </c:pt>
              <c:pt idx="1068">
                <c:v>68</c:v>
              </c:pt>
              <c:pt idx="1069">
                <c:v>58</c:v>
              </c:pt>
              <c:pt idx="1070">
                <c:v>61</c:v>
              </c:pt>
              <c:pt idx="1071">
                <c:v>59</c:v>
              </c:pt>
              <c:pt idx="1072">
                <c:v>71</c:v>
              </c:pt>
              <c:pt idx="1073">
                <c:v>58</c:v>
              </c:pt>
              <c:pt idx="1074">
                <c:v>63</c:v>
              </c:pt>
              <c:pt idx="1075">
                <c:v>76</c:v>
              </c:pt>
              <c:pt idx="1076">
                <c:v>76</c:v>
              </c:pt>
              <c:pt idx="1077">
                <c:v>69</c:v>
              </c:pt>
              <c:pt idx="1078">
                <c:v>65</c:v>
              </c:pt>
              <c:pt idx="1079">
                <c:v>74</c:v>
              </c:pt>
              <c:pt idx="1080">
                <c:v>69</c:v>
              </c:pt>
              <c:pt idx="1081">
                <c:v>69</c:v>
              </c:pt>
              <c:pt idx="1082">
                <c:v>60</c:v>
              </c:pt>
              <c:pt idx="1083">
                <c:v>59</c:v>
              </c:pt>
              <c:pt idx="1084">
                <c:v>58</c:v>
              </c:pt>
              <c:pt idx="1085">
                <c:v>47</c:v>
              </c:pt>
              <c:pt idx="1086">
                <c:v>56</c:v>
              </c:pt>
              <c:pt idx="1087">
                <c:v>58</c:v>
              </c:pt>
              <c:pt idx="1088">
                <c:v>63</c:v>
              </c:pt>
              <c:pt idx="1089">
                <c:v>62</c:v>
              </c:pt>
              <c:pt idx="1090">
                <c:v>66</c:v>
              </c:pt>
              <c:pt idx="1091">
                <c:v>78</c:v>
              </c:pt>
              <c:pt idx="1092">
                <c:v>60</c:v>
              </c:pt>
              <c:pt idx="1093">
                <c:v>58</c:v>
              </c:pt>
              <c:pt idx="1094">
                <c:v>49</c:v>
              </c:pt>
              <c:pt idx="1095">
                <c:v>57</c:v>
              </c:pt>
              <c:pt idx="1096">
                <c:v>60</c:v>
              </c:pt>
              <c:pt idx="1097">
                <c:v>63</c:v>
              </c:pt>
              <c:pt idx="1098">
                <c:v>69</c:v>
              </c:pt>
              <c:pt idx="1099">
                <c:v>65</c:v>
              </c:pt>
              <c:pt idx="1100">
                <c:v>55</c:v>
              </c:pt>
              <c:pt idx="1101">
                <c:v>73</c:v>
              </c:pt>
              <c:pt idx="1102">
                <c:v>75</c:v>
              </c:pt>
              <c:pt idx="1103">
                <c:v>53</c:v>
              </c:pt>
              <c:pt idx="1104">
                <c:v>59</c:v>
              </c:pt>
              <c:pt idx="1105">
                <c:v>54</c:v>
              </c:pt>
              <c:pt idx="1106">
                <c:v>64</c:v>
              </c:pt>
              <c:pt idx="1107">
                <c:v>60</c:v>
              </c:pt>
              <c:pt idx="1108">
                <c:v>72</c:v>
              </c:pt>
              <c:pt idx="1109">
                <c:v>74</c:v>
              </c:pt>
              <c:pt idx="1110">
                <c:v>56</c:v>
              </c:pt>
              <c:pt idx="1111">
                <c:v>56</c:v>
              </c:pt>
              <c:pt idx="1112">
                <c:v>55</c:v>
              </c:pt>
              <c:pt idx="1113">
                <c:v>60</c:v>
              </c:pt>
              <c:pt idx="1114">
                <c:v>66</c:v>
              </c:pt>
              <c:pt idx="1115">
                <c:v>71</c:v>
              </c:pt>
              <c:pt idx="1116">
                <c:v>72</c:v>
              </c:pt>
              <c:pt idx="1117">
                <c:v>51</c:v>
              </c:pt>
              <c:pt idx="1118">
                <c:v>69</c:v>
              </c:pt>
              <c:pt idx="1119">
                <c:v>74</c:v>
              </c:pt>
              <c:pt idx="1120">
                <c:v>61</c:v>
              </c:pt>
              <c:pt idx="1121">
                <c:v>57</c:v>
              </c:pt>
              <c:pt idx="1122">
                <c:v>52</c:v>
              </c:pt>
              <c:pt idx="1123">
                <c:v>52</c:v>
              </c:pt>
              <c:pt idx="1124">
                <c:v>59</c:v>
              </c:pt>
              <c:pt idx="1125">
                <c:v>64</c:v>
              </c:pt>
              <c:pt idx="1128">
                <c:v>65</c:v>
              </c:pt>
              <c:pt idx="1129">
                <c:v>66</c:v>
              </c:pt>
              <c:pt idx="1130">
                <c:v>59</c:v>
              </c:pt>
              <c:pt idx="1131">
                <c:v>79</c:v>
              </c:pt>
              <c:pt idx="1132">
                <c:v>59</c:v>
              </c:pt>
              <c:pt idx="1133">
                <c:v>76</c:v>
              </c:pt>
              <c:pt idx="1134">
                <c:v>59</c:v>
              </c:pt>
              <c:pt idx="1135">
                <c:v>70</c:v>
              </c:pt>
              <c:pt idx="1136">
                <c:v>58</c:v>
              </c:pt>
              <c:pt idx="1137">
                <c:v>71</c:v>
              </c:pt>
              <c:pt idx="1138">
                <c:v>60</c:v>
              </c:pt>
              <c:pt idx="1139">
                <c:v>46</c:v>
              </c:pt>
              <c:pt idx="1140">
                <c:v>67</c:v>
              </c:pt>
              <c:pt idx="1141">
                <c:v>73</c:v>
              </c:pt>
              <c:pt idx="1142">
                <c:v>62</c:v>
              </c:pt>
              <c:pt idx="1143">
                <c:v>65</c:v>
              </c:pt>
              <c:pt idx="1144">
                <c:v>63</c:v>
              </c:pt>
              <c:pt idx="1145">
                <c:v>55</c:v>
              </c:pt>
              <c:pt idx="1146">
                <c:v>75</c:v>
              </c:pt>
              <c:pt idx="1147">
                <c:v>69</c:v>
              </c:pt>
              <c:pt idx="1148">
                <c:v>57</c:v>
              </c:pt>
              <c:pt idx="1149">
                <c:v>54</c:v>
              </c:pt>
              <c:pt idx="1150">
                <c:v>68</c:v>
              </c:pt>
              <c:pt idx="1151">
                <c:v>56</c:v>
              </c:pt>
              <c:pt idx="1152">
                <c:v>71</c:v>
              </c:pt>
              <c:pt idx="1153">
                <c:v>63</c:v>
              </c:pt>
              <c:pt idx="1154">
                <c:v>75</c:v>
              </c:pt>
              <c:pt idx="1155">
                <c:v>58</c:v>
              </c:pt>
              <c:pt idx="1156">
                <c:v>60</c:v>
              </c:pt>
              <c:pt idx="1157">
                <c:v>70</c:v>
              </c:pt>
              <c:pt idx="1158">
                <c:v>58</c:v>
              </c:pt>
              <c:pt idx="1159">
                <c:v>50</c:v>
              </c:pt>
              <c:pt idx="1160">
                <c:v>72</c:v>
              </c:pt>
              <c:pt idx="1161">
                <c:v>67</c:v>
              </c:pt>
              <c:pt idx="1162">
                <c:v>66</c:v>
              </c:pt>
              <c:pt idx="1163">
                <c:v>68</c:v>
              </c:pt>
              <c:pt idx="1164">
                <c:v>65</c:v>
              </c:pt>
              <c:pt idx="1165">
                <c:v>67</c:v>
              </c:pt>
              <c:pt idx="1166">
                <c:v>74</c:v>
              </c:pt>
              <c:pt idx="1167">
                <c:v>69</c:v>
              </c:pt>
              <c:pt idx="1168">
                <c:v>55</c:v>
              </c:pt>
              <c:pt idx="1169">
                <c:v>59</c:v>
              </c:pt>
              <c:pt idx="1170">
                <c:v>71</c:v>
              </c:pt>
              <c:pt idx="1171">
                <c:v>61</c:v>
              </c:pt>
              <c:pt idx="1172">
                <c:v>82</c:v>
              </c:pt>
              <c:pt idx="1173">
                <c:v>60</c:v>
              </c:pt>
              <c:pt idx="1174">
                <c:v>67</c:v>
              </c:pt>
              <c:pt idx="1175">
                <c:v>72</c:v>
              </c:pt>
              <c:pt idx="1177">
                <c:v>59</c:v>
              </c:pt>
              <c:pt idx="1178">
                <c:v>49</c:v>
              </c:pt>
              <c:pt idx="1179">
                <c:v>63</c:v>
              </c:pt>
              <c:pt idx="1180">
                <c:v>54</c:v>
              </c:pt>
              <c:pt idx="1181">
                <c:v>68</c:v>
              </c:pt>
              <c:pt idx="1182">
                <c:v>63</c:v>
              </c:pt>
              <c:pt idx="1183">
                <c:v>62</c:v>
              </c:pt>
              <c:pt idx="1184">
                <c:v>65</c:v>
              </c:pt>
              <c:pt idx="1185">
                <c:v>65</c:v>
              </c:pt>
              <c:pt idx="1186">
                <c:v>60</c:v>
              </c:pt>
              <c:pt idx="1187">
                <c:v>56</c:v>
              </c:pt>
              <c:pt idx="1188">
                <c:v>66</c:v>
              </c:pt>
              <c:pt idx="1189">
                <c:v>67</c:v>
              </c:pt>
              <c:pt idx="1190">
                <c:v>64</c:v>
              </c:pt>
              <c:pt idx="1191">
                <c:v>58</c:v>
              </c:pt>
              <c:pt idx="1192">
                <c:v>58</c:v>
              </c:pt>
              <c:pt idx="1193">
                <c:v>58</c:v>
              </c:pt>
              <c:pt idx="1194">
                <c:v>72</c:v>
              </c:pt>
              <c:pt idx="1195">
                <c:v>43</c:v>
              </c:pt>
              <c:pt idx="1196">
                <c:v>56</c:v>
              </c:pt>
              <c:pt idx="1197">
                <c:v>50</c:v>
              </c:pt>
              <c:pt idx="1198">
                <c:v>49</c:v>
              </c:pt>
              <c:pt idx="1199">
                <c:v>60</c:v>
              </c:pt>
              <c:pt idx="1200">
                <c:v>63</c:v>
              </c:pt>
              <c:pt idx="1201">
                <c:v>54</c:v>
              </c:pt>
              <c:pt idx="1202">
                <c:v>66</c:v>
              </c:pt>
              <c:pt idx="1203">
                <c:v>61</c:v>
              </c:pt>
              <c:pt idx="1204">
                <c:v>73</c:v>
              </c:pt>
              <c:pt idx="1205">
                <c:v>53</c:v>
              </c:pt>
              <c:pt idx="1206">
                <c:v>59</c:v>
              </c:pt>
              <c:pt idx="1207">
                <c:v>52</c:v>
              </c:pt>
              <c:pt idx="1208">
                <c:v>63</c:v>
              </c:pt>
              <c:pt idx="1209">
                <c:v>59</c:v>
              </c:pt>
              <c:pt idx="1210">
                <c:v>48</c:v>
              </c:pt>
              <c:pt idx="1211">
                <c:v>53</c:v>
              </c:pt>
              <c:pt idx="1214">
                <c:v>56</c:v>
              </c:pt>
              <c:pt idx="1215">
                <c:v>60</c:v>
              </c:pt>
              <c:pt idx="1216">
                <c:v>56</c:v>
              </c:pt>
              <c:pt idx="1217">
                <c:v>73</c:v>
              </c:pt>
              <c:pt idx="1218">
                <c:v>68</c:v>
              </c:pt>
              <c:pt idx="1219">
                <c:v>67</c:v>
              </c:pt>
              <c:pt idx="1220">
                <c:v>61</c:v>
              </c:pt>
              <c:pt idx="1221">
                <c:v>76</c:v>
              </c:pt>
              <c:pt idx="1222">
                <c:v>50</c:v>
              </c:pt>
              <c:pt idx="1223">
                <c:v>62</c:v>
              </c:pt>
              <c:pt idx="1224">
                <c:v>65</c:v>
              </c:pt>
              <c:pt idx="1225">
                <c:v>59</c:v>
              </c:pt>
              <c:pt idx="1226">
                <c:v>60</c:v>
              </c:pt>
              <c:pt idx="1227">
                <c:v>62</c:v>
              </c:pt>
              <c:pt idx="1228">
                <c:v>64</c:v>
              </c:pt>
              <c:pt idx="1229">
                <c:v>64</c:v>
              </c:pt>
              <c:pt idx="1230">
                <c:v>63</c:v>
              </c:pt>
              <c:pt idx="1231">
                <c:v>63</c:v>
              </c:pt>
              <c:pt idx="1232">
                <c:v>58</c:v>
              </c:pt>
              <c:pt idx="1233">
                <c:v>53</c:v>
              </c:pt>
              <c:pt idx="1234">
                <c:v>51</c:v>
              </c:pt>
              <c:pt idx="1235">
                <c:v>61</c:v>
              </c:pt>
              <c:pt idx="1236">
                <c:v>49</c:v>
              </c:pt>
              <c:pt idx="1237">
                <c:v>59</c:v>
              </c:pt>
              <c:pt idx="1238">
                <c:v>68</c:v>
              </c:pt>
              <c:pt idx="1239">
                <c:v>58</c:v>
              </c:pt>
              <c:pt idx="1240">
                <c:v>66</c:v>
              </c:pt>
              <c:pt idx="1241">
                <c:v>58</c:v>
              </c:pt>
              <c:pt idx="1242">
                <c:v>64</c:v>
              </c:pt>
              <c:pt idx="1243">
                <c:v>63</c:v>
              </c:pt>
              <c:pt idx="1244">
                <c:v>56</c:v>
              </c:pt>
              <c:pt idx="1245">
                <c:v>66</c:v>
              </c:pt>
              <c:pt idx="1246">
                <c:v>60</c:v>
              </c:pt>
              <c:pt idx="1247">
                <c:v>51</c:v>
              </c:pt>
              <c:pt idx="1248">
                <c:v>47</c:v>
              </c:pt>
              <c:pt idx="1249">
                <c:v>68</c:v>
              </c:pt>
              <c:pt idx="1250">
                <c:v>65</c:v>
              </c:pt>
              <c:pt idx="1251">
                <c:v>54</c:v>
              </c:pt>
              <c:pt idx="1252">
                <c:v>50</c:v>
              </c:pt>
              <c:pt idx="1253">
                <c:v>76</c:v>
              </c:pt>
              <c:pt idx="1254">
                <c:v>58</c:v>
              </c:pt>
              <c:pt idx="1255">
                <c:v>69</c:v>
              </c:pt>
              <c:pt idx="1256">
                <c:v>63</c:v>
              </c:pt>
              <c:pt idx="1257">
                <c:v>60</c:v>
              </c:pt>
              <c:pt idx="1258">
                <c:v>67</c:v>
              </c:pt>
              <c:pt idx="1259">
                <c:v>75</c:v>
              </c:pt>
              <c:pt idx="1260">
                <c:v>69</c:v>
              </c:pt>
              <c:pt idx="1261">
                <c:v>55</c:v>
              </c:pt>
              <c:pt idx="1262">
                <c:v>72</c:v>
              </c:pt>
              <c:pt idx="1263">
                <c:v>65</c:v>
              </c:pt>
              <c:pt idx="1264">
                <c:v>51</c:v>
              </c:pt>
              <c:pt idx="1265">
                <c:v>62</c:v>
              </c:pt>
              <c:pt idx="1266">
                <c:v>66</c:v>
              </c:pt>
              <c:pt idx="1267">
                <c:v>48</c:v>
              </c:pt>
              <c:pt idx="1268">
                <c:v>65</c:v>
              </c:pt>
              <c:pt idx="1269">
                <c:v>66</c:v>
              </c:pt>
              <c:pt idx="1270">
                <c:v>58</c:v>
              </c:pt>
              <c:pt idx="1271">
                <c:v>62</c:v>
              </c:pt>
              <c:pt idx="1272">
                <c:v>58</c:v>
              </c:pt>
              <c:pt idx="1273">
                <c:v>54</c:v>
              </c:pt>
              <c:pt idx="1274">
                <c:v>68</c:v>
              </c:pt>
              <c:pt idx="1275">
                <c:v>62</c:v>
              </c:pt>
              <c:pt idx="1276">
                <c:v>68</c:v>
              </c:pt>
              <c:pt idx="1277">
                <c:v>57</c:v>
              </c:pt>
              <c:pt idx="1278">
                <c:v>65</c:v>
              </c:pt>
              <c:pt idx="1279">
                <c:v>61</c:v>
              </c:pt>
              <c:pt idx="1280">
                <c:v>68</c:v>
              </c:pt>
              <c:pt idx="1282">
                <c:v>2</c:v>
              </c:pt>
              <c:pt idx="1284">
                <c:v>56</c:v>
              </c:pt>
              <c:pt idx="1285">
                <c:v>47</c:v>
              </c:pt>
              <c:pt idx="1286">
                <c:v>65</c:v>
              </c:pt>
              <c:pt idx="1287">
                <c:v>63</c:v>
              </c:pt>
              <c:pt idx="1288">
                <c:v>60</c:v>
              </c:pt>
              <c:pt idx="1289">
                <c:v>77</c:v>
              </c:pt>
              <c:pt idx="1291">
                <c:v>67</c:v>
              </c:pt>
              <c:pt idx="1292">
                <c:v>53</c:v>
              </c:pt>
              <c:pt idx="1293">
                <c:v>68</c:v>
              </c:pt>
              <c:pt idx="1294">
                <c:v>43</c:v>
              </c:pt>
              <c:pt idx="1295">
                <c:v>56</c:v>
              </c:pt>
              <c:pt idx="1296">
                <c:v>68</c:v>
              </c:pt>
              <c:pt idx="1297">
                <c:v>60</c:v>
              </c:pt>
              <c:pt idx="1298">
                <c:v>55</c:v>
              </c:pt>
              <c:pt idx="1299">
                <c:v>56</c:v>
              </c:pt>
              <c:pt idx="1300">
                <c:v>68</c:v>
              </c:pt>
              <c:pt idx="1301">
                <c:v>42</c:v>
              </c:pt>
              <c:pt idx="1302">
                <c:v>59</c:v>
              </c:pt>
              <c:pt idx="1303">
                <c:v>49</c:v>
              </c:pt>
              <c:pt idx="1304">
                <c:v>71</c:v>
              </c:pt>
              <c:pt idx="1305">
                <c:v>58</c:v>
              </c:pt>
              <c:pt idx="1306">
                <c:v>77</c:v>
              </c:pt>
              <c:pt idx="1307">
                <c:v>62</c:v>
              </c:pt>
              <c:pt idx="1308">
                <c:v>57</c:v>
              </c:pt>
              <c:pt idx="1309">
                <c:v>56</c:v>
              </c:pt>
              <c:pt idx="1310">
                <c:v>74</c:v>
              </c:pt>
              <c:pt idx="1311">
                <c:v>63</c:v>
              </c:pt>
              <c:pt idx="1312">
                <c:v>56</c:v>
              </c:pt>
              <c:pt idx="1313">
                <c:v>79</c:v>
              </c:pt>
              <c:pt idx="1314">
                <c:v>68</c:v>
              </c:pt>
              <c:pt idx="1315">
                <c:v>56</c:v>
              </c:pt>
              <c:pt idx="1316">
                <c:v>74</c:v>
              </c:pt>
              <c:pt idx="1317">
                <c:v>65</c:v>
              </c:pt>
              <c:pt idx="1318">
                <c:v>56</c:v>
              </c:pt>
              <c:pt idx="1319">
                <c:v>83</c:v>
              </c:pt>
              <c:pt idx="1320">
                <c:v>53</c:v>
              </c:pt>
              <c:pt idx="1321">
                <c:v>70</c:v>
              </c:pt>
              <c:pt idx="1322">
                <c:v>50</c:v>
              </c:pt>
              <c:pt idx="1323">
                <c:v>68</c:v>
              </c:pt>
              <c:pt idx="1324">
                <c:v>64</c:v>
              </c:pt>
              <c:pt idx="1325">
                <c:v>66</c:v>
              </c:pt>
              <c:pt idx="1326">
                <c:v>54</c:v>
              </c:pt>
              <c:pt idx="1327">
                <c:v>53</c:v>
              </c:pt>
              <c:pt idx="1328">
                <c:v>72</c:v>
              </c:pt>
              <c:pt idx="1329">
                <c:v>69</c:v>
              </c:pt>
              <c:pt idx="1330">
                <c:v>64</c:v>
              </c:pt>
              <c:pt idx="1331">
                <c:v>63</c:v>
              </c:pt>
              <c:pt idx="1332">
                <c:v>65</c:v>
              </c:pt>
              <c:pt idx="1333">
                <c:v>67</c:v>
              </c:pt>
              <c:pt idx="1334">
                <c:v>58</c:v>
              </c:pt>
              <c:pt idx="1335">
                <c:v>65</c:v>
              </c:pt>
              <c:pt idx="1336">
                <c:v>64</c:v>
              </c:pt>
              <c:pt idx="1337">
                <c:v>64</c:v>
              </c:pt>
              <c:pt idx="1338">
                <c:v>69</c:v>
              </c:pt>
              <c:pt idx="1339">
                <c:v>57</c:v>
              </c:pt>
              <c:pt idx="1340">
                <c:v>55</c:v>
              </c:pt>
              <c:pt idx="1341">
                <c:v>64</c:v>
              </c:pt>
              <c:pt idx="1342">
                <c:v>53</c:v>
              </c:pt>
              <c:pt idx="1343">
                <c:v>53</c:v>
              </c:pt>
              <c:pt idx="1344">
                <c:v>56</c:v>
              </c:pt>
              <c:pt idx="1345">
                <c:v>52</c:v>
              </c:pt>
              <c:pt idx="1346">
                <c:v>59</c:v>
              </c:pt>
              <c:pt idx="1347">
                <c:v>71</c:v>
              </c:pt>
              <c:pt idx="1348">
                <c:v>45</c:v>
              </c:pt>
              <c:pt idx="1349">
                <c:v>60</c:v>
              </c:pt>
              <c:pt idx="1350">
                <c:v>55</c:v>
              </c:pt>
              <c:pt idx="1351">
                <c:v>75</c:v>
              </c:pt>
              <c:pt idx="1352">
                <c:v>65</c:v>
              </c:pt>
              <c:pt idx="1353">
                <c:v>58</c:v>
              </c:pt>
              <c:pt idx="1354">
                <c:v>56</c:v>
              </c:pt>
              <c:pt idx="1355">
                <c:v>73</c:v>
              </c:pt>
              <c:pt idx="1356">
                <c:v>65</c:v>
              </c:pt>
              <c:pt idx="1357">
                <c:v>66</c:v>
              </c:pt>
              <c:pt idx="1358">
                <c:v>57</c:v>
              </c:pt>
              <c:pt idx="1359">
                <c:v>60</c:v>
              </c:pt>
              <c:pt idx="1360">
                <c:v>61</c:v>
              </c:pt>
              <c:pt idx="1361">
                <c:v>51</c:v>
              </c:pt>
              <c:pt idx="1362">
                <c:v>75</c:v>
              </c:pt>
              <c:pt idx="1363">
                <c:v>69</c:v>
              </c:pt>
              <c:pt idx="1364">
                <c:v>58</c:v>
              </c:pt>
              <c:pt idx="1366">
                <c:v>69</c:v>
              </c:pt>
              <c:pt idx="1367">
                <c:v>61</c:v>
              </c:pt>
              <c:pt idx="1368">
                <c:v>68</c:v>
              </c:pt>
              <c:pt idx="1369">
                <c:v>53</c:v>
              </c:pt>
              <c:pt idx="1370">
                <c:v>59</c:v>
              </c:pt>
              <c:pt idx="1371">
                <c:v>54</c:v>
              </c:pt>
              <c:pt idx="1372">
                <c:v>53</c:v>
              </c:pt>
              <c:pt idx="1373">
                <c:v>67</c:v>
              </c:pt>
              <c:pt idx="1374">
                <c:v>60</c:v>
              </c:pt>
              <c:pt idx="1375">
                <c:v>52</c:v>
              </c:pt>
              <c:pt idx="1377">
                <c:v>60</c:v>
              </c:pt>
              <c:pt idx="1378">
                <c:v>65</c:v>
              </c:pt>
              <c:pt idx="1379">
                <c:v>58</c:v>
              </c:pt>
              <c:pt idx="1380">
                <c:v>54</c:v>
              </c:pt>
              <c:pt idx="1381">
                <c:v>78</c:v>
              </c:pt>
              <c:pt idx="1382">
                <c:v>54</c:v>
              </c:pt>
              <c:pt idx="1383">
                <c:v>64</c:v>
              </c:pt>
              <c:pt idx="1384">
                <c:v>58</c:v>
              </c:pt>
              <c:pt idx="1385">
                <c:v>59</c:v>
              </c:pt>
              <c:pt idx="1386">
                <c:v>63</c:v>
              </c:pt>
              <c:pt idx="1387">
                <c:v>65</c:v>
              </c:pt>
              <c:pt idx="1388">
                <c:v>75</c:v>
              </c:pt>
              <c:pt idx="1389">
                <c:v>51</c:v>
              </c:pt>
              <c:pt idx="1390">
                <c:v>61</c:v>
              </c:pt>
              <c:pt idx="1391">
                <c:v>60</c:v>
              </c:pt>
              <c:pt idx="1392">
                <c:v>62</c:v>
              </c:pt>
              <c:pt idx="1393">
                <c:v>53</c:v>
              </c:pt>
              <c:pt idx="1394">
                <c:v>58</c:v>
              </c:pt>
              <c:pt idx="1395">
                <c:v>56</c:v>
              </c:pt>
              <c:pt idx="1396">
                <c:v>67</c:v>
              </c:pt>
              <c:pt idx="1397">
                <c:v>71</c:v>
              </c:pt>
              <c:pt idx="1398">
                <c:v>71</c:v>
              </c:pt>
              <c:pt idx="1399">
                <c:v>58</c:v>
              </c:pt>
              <c:pt idx="1400">
                <c:v>61</c:v>
              </c:pt>
              <c:pt idx="1401">
                <c:v>76</c:v>
              </c:pt>
              <c:pt idx="1402">
                <c:v>65</c:v>
              </c:pt>
              <c:pt idx="1403">
                <c:v>57</c:v>
              </c:pt>
              <c:pt idx="1404">
                <c:v>48</c:v>
              </c:pt>
              <c:pt idx="1405">
                <c:v>69</c:v>
              </c:pt>
              <c:pt idx="1406">
                <c:v>56</c:v>
              </c:pt>
              <c:pt idx="1407">
                <c:v>65</c:v>
              </c:pt>
              <c:pt idx="1408">
                <c:v>57</c:v>
              </c:pt>
              <c:pt idx="1409">
                <c:v>56</c:v>
              </c:pt>
              <c:pt idx="1410">
                <c:v>50</c:v>
              </c:pt>
              <c:pt idx="1411">
                <c:v>58</c:v>
              </c:pt>
              <c:pt idx="1412">
                <c:v>54</c:v>
              </c:pt>
              <c:pt idx="1413">
                <c:v>68</c:v>
              </c:pt>
              <c:pt idx="1414">
                <c:v>54</c:v>
              </c:pt>
              <c:pt idx="1415">
                <c:v>59</c:v>
              </c:pt>
              <c:pt idx="1416">
                <c:v>56</c:v>
              </c:pt>
              <c:pt idx="1417">
                <c:v>57</c:v>
              </c:pt>
              <c:pt idx="1418">
                <c:v>51</c:v>
              </c:pt>
              <c:pt idx="1419">
                <c:v>64</c:v>
              </c:pt>
              <c:pt idx="1420">
                <c:v>59</c:v>
              </c:pt>
              <c:pt idx="1421">
                <c:v>61</c:v>
              </c:pt>
              <c:pt idx="1422">
                <c:v>62</c:v>
              </c:pt>
              <c:pt idx="1423">
                <c:v>52</c:v>
              </c:pt>
              <c:pt idx="1424">
                <c:v>74</c:v>
              </c:pt>
              <c:pt idx="1425">
                <c:v>63</c:v>
              </c:pt>
              <c:pt idx="1426">
                <c:v>45</c:v>
              </c:pt>
              <c:pt idx="1427">
                <c:v>57</c:v>
              </c:pt>
              <c:pt idx="1428">
                <c:v>53</c:v>
              </c:pt>
              <c:pt idx="1429">
                <c:v>68</c:v>
              </c:pt>
              <c:pt idx="1430">
                <c:v>55</c:v>
              </c:pt>
              <c:pt idx="1431">
                <c:v>61</c:v>
              </c:pt>
              <c:pt idx="1432">
                <c:v>70</c:v>
              </c:pt>
              <c:pt idx="1433">
                <c:v>53</c:v>
              </c:pt>
              <c:pt idx="1434">
                <c:v>57</c:v>
              </c:pt>
              <c:pt idx="1435">
                <c:v>58</c:v>
              </c:pt>
              <c:pt idx="1436">
                <c:v>54</c:v>
              </c:pt>
              <c:pt idx="1437">
                <c:v>70</c:v>
              </c:pt>
              <c:pt idx="1438">
                <c:v>53</c:v>
              </c:pt>
              <c:pt idx="1439">
                <c:v>67</c:v>
              </c:pt>
              <c:pt idx="1440">
                <c:v>64</c:v>
              </c:pt>
              <c:pt idx="1441">
                <c:v>52</c:v>
              </c:pt>
              <c:pt idx="1442">
                <c:v>54</c:v>
              </c:pt>
              <c:pt idx="1443">
                <c:v>57</c:v>
              </c:pt>
              <c:pt idx="1444">
                <c:v>56</c:v>
              </c:pt>
              <c:pt idx="1445">
                <c:v>53</c:v>
              </c:pt>
              <c:pt idx="1446">
                <c:v>70</c:v>
              </c:pt>
              <c:pt idx="1447">
                <c:v>51</c:v>
              </c:pt>
              <c:pt idx="1448">
                <c:v>54</c:v>
              </c:pt>
              <c:pt idx="1449">
                <c:v>70</c:v>
              </c:pt>
              <c:pt idx="1450">
                <c:v>60</c:v>
              </c:pt>
              <c:pt idx="1451">
                <c:v>52</c:v>
              </c:pt>
              <c:pt idx="1452">
                <c:v>44</c:v>
              </c:pt>
              <c:pt idx="1453">
                <c:v>61</c:v>
              </c:pt>
              <c:pt idx="1454">
                <c:v>69</c:v>
              </c:pt>
              <c:pt idx="1455">
                <c:v>87</c:v>
              </c:pt>
              <c:pt idx="1456">
                <c:v>54</c:v>
              </c:pt>
              <c:pt idx="1457">
                <c:v>62</c:v>
              </c:pt>
              <c:pt idx="1458">
                <c:v>54</c:v>
              </c:pt>
              <c:pt idx="1459">
                <c:v>65</c:v>
              </c:pt>
              <c:pt idx="1460">
                <c:v>59</c:v>
              </c:pt>
              <c:pt idx="1461">
                <c:v>53</c:v>
              </c:pt>
              <c:pt idx="1462">
                <c:v>55</c:v>
              </c:pt>
              <c:pt idx="1463">
                <c:v>51</c:v>
              </c:pt>
              <c:pt idx="1464">
                <c:v>51</c:v>
              </c:pt>
              <c:pt idx="1465">
                <c:v>89</c:v>
              </c:pt>
              <c:pt idx="1466">
                <c:v>136</c:v>
              </c:pt>
              <c:pt idx="1467">
                <c:v>116</c:v>
              </c:pt>
              <c:pt idx="1468">
                <c:v>119</c:v>
              </c:pt>
              <c:pt idx="1469">
                <c:v>97</c:v>
              </c:pt>
              <c:pt idx="1470">
                <c:v>86</c:v>
              </c:pt>
              <c:pt idx="1471">
                <c:v>94</c:v>
              </c:pt>
              <c:pt idx="1472">
                <c:v>85</c:v>
              </c:pt>
              <c:pt idx="1473">
                <c:v>74</c:v>
              </c:pt>
              <c:pt idx="1474">
                <c:v>77</c:v>
              </c:pt>
              <c:pt idx="1475">
                <c:v>70</c:v>
              </c:pt>
              <c:pt idx="1476">
                <c:v>67</c:v>
              </c:pt>
              <c:pt idx="1478">
                <c:v>70</c:v>
              </c:pt>
              <c:pt idx="1479">
                <c:v>75</c:v>
              </c:pt>
              <c:pt idx="1480">
                <c:v>80</c:v>
              </c:pt>
              <c:pt idx="1481">
                <c:v>78</c:v>
              </c:pt>
              <c:pt idx="1482">
                <c:v>54</c:v>
              </c:pt>
              <c:pt idx="1483">
                <c:v>72</c:v>
              </c:pt>
              <c:pt idx="1484">
                <c:v>58</c:v>
              </c:pt>
              <c:pt idx="1485">
                <c:v>83</c:v>
              </c:pt>
              <c:pt idx="1486">
                <c:v>66</c:v>
              </c:pt>
              <c:pt idx="1487">
                <c:v>59</c:v>
              </c:pt>
              <c:pt idx="1488">
                <c:v>62</c:v>
              </c:pt>
              <c:pt idx="1489">
                <c:v>68</c:v>
              </c:pt>
              <c:pt idx="1490">
                <c:v>60</c:v>
              </c:pt>
              <c:pt idx="1491">
                <c:v>62</c:v>
              </c:pt>
              <c:pt idx="1492">
                <c:v>77</c:v>
              </c:pt>
              <c:pt idx="1493">
                <c:v>64</c:v>
              </c:pt>
              <c:pt idx="1494">
                <c:v>70</c:v>
              </c:pt>
              <c:pt idx="1495">
                <c:v>85</c:v>
              </c:pt>
              <c:pt idx="1496">
                <c:v>75</c:v>
              </c:pt>
              <c:pt idx="1497">
                <c:v>66</c:v>
              </c:pt>
              <c:pt idx="1498">
                <c:v>62</c:v>
              </c:pt>
              <c:pt idx="1499">
                <c:v>71</c:v>
              </c:pt>
              <c:pt idx="1500">
                <c:v>71</c:v>
              </c:pt>
              <c:pt idx="1501">
                <c:v>43</c:v>
              </c:pt>
              <c:pt idx="1502">
                <c:v>74</c:v>
              </c:pt>
              <c:pt idx="1503">
                <c:v>58</c:v>
              </c:pt>
              <c:pt idx="1504">
                <c:v>64</c:v>
              </c:pt>
              <c:pt idx="1505">
                <c:v>77</c:v>
              </c:pt>
              <c:pt idx="1506">
                <c:v>81</c:v>
              </c:pt>
              <c:pt idx="1507">
                <c:v>58</c:v>
              </c:pt>
              <c:pt idx="1508">
                <c:v>63</c:v>
              </c:pt>
              <c:pt idx="1509">
                <c:v>57</c:v>
              </c:pt>
              <c:pt idx="1510">
                <c:v>61</c:v>
              </c:pt>
              <c:pt idx="1511">
                <c:v>69</c:v>
              </c:pt>
              <c:pt idx="1512">
                <c:v>51</c:v>
              </c:pt>
              <c:pt idx="1513">
                <c:v>64</c:v>
              </c:pt>
              <c:pt idx="1514">
                <c:v>66</c:v>
              </c:pt>
              <c:pt idx="1518">
                <c:v>61</c:v>
              </c:pt>
              <c:pt idx="1519">
                <c:v>71</c:v>
              </c:pt>
              <c:pt idx="1520">
                <c:v>66</c:v>
              </c:pt>
              <c:pt idx="1521">
                <c:v>65</c:v>
              </c:pt>
              <c:pt idx="1522">
                <c:v>74</c:v>
              </c:pt>
              <c:pt idx="1523">
                <c:v>64</c:v>
              </c:pt>
              <c:pt idx="1525">
                <c:v>60</c:v>
              </c:pt>
              <c:pt idx="1526">
                <c:v>66</c:v>
              </c:pt>
              <c:pt idx="1527">
                <c:v>57</c:v>
              </c:pt>
              <c:pt idx="1528">
                <c:v>67</c:v>
              </c:pt>
              <c:pt idx="1529">
                <c:v>55</c:v>
              </c:pt>
              <c:pt idx="1530">
                <c:v>91</c:v>
              </c:pt>
              <c:pt idx="1531">
                <c:v>65</c:v>
              </c:pt>
              <c:pt idx="1532">
                <c:v>76</c:v>
              </c:pt>
              <c:pt idx="1533">
                <c:v>66</c:v>
              </c:pt>
              <c:pt idx="1534">
                <c:v>68</c:v>
              </c:pt>
              <c:pt idx="1535">
                <c:v>65</c:v>
              </c:pt>
              <c:pt idx="1536">
                <c:v>68</c:v>
              </c:pt>
              <c:pt idx="1537">
                <c:v>51</c:v>
              </c:pt>
              <c:pt idx="1538">
                <c:v>61</c:v>
              </c:pt>
              <c:pt idx="1539">
                <c:v>59</c:v>
              </c:pt>
              <c:pt idx="1540">
                <c:v>56</c:v>
              </c:pt>
              <c:pt idx="1541">
                <c:v>64</c:v>
              </c:pt>
              <c:pt idx="1542">
                <c:v>62</c:v>
              </c:pt>
              <c:pt idx="1543">
                <c:v>67</c:v>
              </c:pt>
              <c:pt idx="1544">
                <c:v>59</c:v>
              </c:pt>
              <c:pt idx="1545">
                <c:v>63</c:v>
              </c:pt>
              <c:pt idx="1546">
                <c:v>78</c:v>
              </c:pt>
              <c:pt idx="1547">
                <c:v>76</c:v>
              </c:pt>
              <c:pt idx="1548">
                <c:v>54</c:v>
              </c:pt>
              <c:pt idx="1549">
                <c:v>70</c:v>
              </c:pt>
              <c:pt idx="1550">
                <c:v>53</c:v>
              </c:pt>
              <c:pt idx="1551">
                <c:v>63</c:v>
              </c:pt>
              <c:pt idx="1552">
                <c:v>73</c:v>
              </c:pt>
              <c:pt idx="1553">
                <c:v>68</c:v>
              </c:pt>
              <c:pt idx="1554">
                <c:v>68</c:v>
              </c:pt>
              <c:pt idx="1555">
                <c:v>70</c:v>
              </c:pt>
              <c:pt idx="1556">
                <c:v>56</c:v>
              </c:pt>
              <c:pt idx="1557">
                <c:v>65</c:v>
              </c:pt>
              <c:pt idx="1558">
                <c:v>71</c:v>
              </c:pt>
              <c:pt idx="1559">
                <c:v>53</c:v>
              </c:pt>
              <c:pt idx="1560">
                <c:v>63</c:v>
              </c:pt>
              <c:pt idx="1561">
                <c:v>61</c:v>
              </c:pt>
              <c:pt idx="1562">
                <c:v>64</c:v>
              </c:pt>
              <c:pt idx="1563">
                <c:v>63</c:v>
              </c:pt>
              <c:pt idx="1564">
                <c:v>52</c:v>
              </c:pt>
              <c:pt idx="1565">
                <c:v>64</c:v>
              </c:pt>
              <c:pt idx="1566">
                <c:v>49</c:v>
              </c:pt>
              <c:pt idx="1567">
                <c:v>48</c:v>
              </c:pt>
              <c:pt idx="1568">
                <c:v>77</c:v>
              </c:pt>
              <c:pt idx="1569">
                <c:v>57</c:v>
              </c:pt>
              <c:pt idx="1570">
                <c:v>70</c:v>
              </c:pt>
              <c:pt idx="1571">
                <c:v>57</c:v>
              </c:pt>
              <c:pt idx="1572">
                <c:v>65</c:v>
              </c:pt>
              <c:pt idx="1573">
                <c:v>73</c:v>
              </c:pt>
              <c:pt idx="1574">
                <c:v>62</c:v>
              </c:pt>
              <c:pt idx="1575">
                <c:v>64</c:v>
              </c:pt>
              <c:pt idx="1576">
                <c:v>72</c:v>
              </c:pt>
              <c:pt idx="1577">
                <c:v>56</c:v>
              </c:pt>
              <c:pt idx="1578">
                <c:v>53</c:v>
              </c:pt>
              <c:pt idx="1579">
                <c:v>77</c:v>
              </c:pt>
              <c:pt idx="1580">
                <c:v>46</c:v>
              </c:pt>
              <c:pt idx="1581">
                <c:v>71</c:v>
              </c:pt>
              <c:pt idx="1582">
                <c:v>60</c:v>
              </c:pt>
              <c:pt idx="1583">
                <c:v>62</c:v>
              </c:pt>
              <c:pt idx="1584">
                <c:v>76</c:v>
              </c:pt>
              <c:pt idx="1585">
                <c:v>69</c:v>
              </c:pt>
              <c:pt idx="1586">
                <c:v>57</c:v>
              </c:pt>
              <c:pt idx="1587">
                <c:v>54</c:v>
              </c:pt>
              <c:pt idx="1588">
                <c:v>53</c:v>
              </c:pt>
              <c:pt idx="1589">
                <c:v>74</c:v>
              </c:pt>
              <c:pt idx="1590">
                <c:v>63</c:v>
              </c:pt>
              <c:pt idx="1591">
                <c:v>62</c:v>
              </c:pt>
              <c:pt idx="1592">
                <c:v>59</c:v>
              </c:pt>
              <c:pt idx="1593">
                <c:v>69</c:v>
              </c:pt>
              <c:pt idx="1594">
                <c:v>54</c:v>
              </c:pt>
              <c:pt idx="1595">
                <c:v>65</c:v>
              </c:pt>
              <c:pt idx="1596">
                <c:v>59</c:v>
              </c:pt>
              <c:pt idx="1597">
                <c:v>51</c:v>
              </c:pt>
              <c:pt idx="1598">
                <c:v>67</c:v>
              </c:pt>
              <c:pt idx="1599">
                <c:v>73</c:v>
              </c:pt>
              <c:pt idx="1600">
                <c:v>71</c:v>
              </c:pt>
              <c:pt idx="1601">
                <c:v>67</c:v>
              </c:pt>
              <c:pt idx="1602">
                <c:v>60</c:v>
              </c:pt>
              <c:pt idx="1603">
                <c:v>64</c:v>
              </c:pt>
              <c:pt idx="1604">
                <c:v>65</c:v>
              </c:pt>
              <c:pt idx="1605">
                <c:v>64</c:v>
              </c:pt>
              <c:pt idx="1606">
                <c:v>61</c:v>
              </c:pt>
              <c:pt idx="1607">
                <c:v>66</c:v>
              </c:pt>
              <c:pt idx="1608">
                <c:v>60</c:v>
              </c:pt>
              <c:pt idx="1609">
                <c:v>61</c:v>
              </c:pt>
              <c:pt idx="1610">
                <c:v>59</c:v>
              </c:pt>
              <c:pt idx="1611">
                <c:v>46</c:v>
              </c:pt>
              <c:pt idx="1612">
                <c:v>58</c:v>
              </c:pt>
              <c:pt idx="1613">
                <c:v>57</c:v>
              </c:pt>
              <c:pt idx="1614">
                <c:v>68</c:v>
              </c:pt>
              <c:pt idx="1615">
                <c:v>75</c:v>
              </c:pt>
              <c:pt idx="1616">
                <c:v>62</c:v>
              </c:pt>
              <c:pt idx="1617">
                <c:v>73</c:v>
              </c:pt>
              <c:pt idx="1618">
                <c:v>61</c:v>
              </c:pt>
              <c:pt idx="1619">
                <c:v>67</c:v>
              </c:pt>
              <c:pt idx="1620">
                <c:v>66</c:v>
              </c:pt>
              <c:pt idx="1621">
                <c:v>67</c:v>
              </c:pt>
              <c:pt idx="1622">
                <c:v>59</c:v>
              </c:pt>
              <c:pt idx="1623">
                <c:v>53</c:v>
              </c:pt>
              <c:pt idx="1624">
                <c:v>64</c:v>
              </c:pt>
              <c:pt idx="1625">
                <c:v>54</c:v>
              </c:pt>
              <c:pt idx="1626">
                <c:v>64</c:v>
              </c:pt>
              <c:pt idx="1627">
                <c:v>59</c:v>
              </c:pt>
              <c:pt idx="1628">
                <c:v>48</c:v>
              </c:pt>
              <c:pt idx="1629">
                <c:v>66</c:v>
              </c:pt>
              <c:pt idx="1630">
                <c:v>64</c:v>
              </c:pt>
              <c:pt idx="1631">
                <c:v>64</c:v>
              </c:pt>
              <c:pt idx="1632">
                <c:v>54</c:v>
              </c:pt>
              <c:pt idx="1633">
                <c:v>59</c:v>
              </c:pt>
              <c:pt idx="1634">
                <c:v>70</c:v>
              </c:pt>
              <c:pt idx="1635">
                <c:v>50</c:v>
              </c:pt>
              <c:pt idx="1636">
                <c:v>62</c:v>
              </c:pt>
              <c:pt idx="1637">
                <c:v>64</c:v>
              </c:pt>
              <c:pt idx="1638">
                <c:v>62</c:v>
              </c:pt>
              <c:pt idx="1639">
                <c:v>50</c:v>
              </c:pt>
              <c:pt idx="1640">
                <c:v>63</c:v>
              </c:pt>
              <c:pt idx="1641">
                <c:v>50</c:v>
              </c:pt>
              <c:pt idx="1642">
                <c:v>61</c:v>
              </c:pt>
              <c:pt idx="1643">
                <c:v>52</c:v>
              </c:pt>
              <c:pt idx="1644">
                <c:v>63</c:v>
              </c:pt>
              <c:pt idx="1645">
                <c:v>60</c:v>
              </c:pt>
              <c:pt idx="1646">
                <c:v>65</c:v>
              </c:pt>
              <c:pt idx="1647">
                <c:v>71</c:v>
              </c:pt>
              <c:pt idx="1648">
                <c:v>55</c:v>
              </c:pt>
              <c:pt idx="1649">
                <c:v>54</c:v>
              </c:pt>
              <c:pt idx="1650">
                <c:v>54</c:v>
              </c:pt>
              <c:pt idx="1651">
                <c:v>75</c:v>
              </c:pt>
              <c:pt idx="1652">
                <c:v>71</c:v>
              </c:pt>
              <c:pt idx="1653">
                <c:v>63</c:v>
              </c:pt>
              <c:pt idx="1654">
                <c:v>63</c:v>
              </c:pt>
              <c:pt idx="1655">
                <c:v>75</c:v>
              </c:pt>
              <c:pt idx="1656">
                <c:v>49</c:v>
              </c:pt>
              <c:pt idx="1657">
                <c:v>55</c:v>
              </c:pt>
              <c:pt idx="1658">
                <c:v>65</c:v>
              </c:pt>
              <c:pt idx="1659">
                <c:v>57</c:v>
              </c:pt>
              <c:pt idx="1660">
                <c:v>76</c:v>
              </c:pt>
              <c:pt idx="1661">
                <c:v>67</c:v>
              </c:pt>
              <c:pt idx="1662">
                <c:v>68</c:v>
              </c:pt>
              <c:pt idx="1663">
                <c:v>73</c:v>
              </c:pt>
              <c:pt idx="1664">
                <c:v>67</c:v>
              </c:pt>
              <c:pt idx="1665">
                <c:v>91</c:v>
              </c:pt>
              <c:pt idx="1666">
                <c:v>73</c:v>
              </c:pt>
              <c:pt idx="1667">
                <c:v>80</c:v>
              </c:pt>
              <c:pt idx="1668">
                <c:v>77</c:v>
              </c:pt>
              <c:pt idx="1669">
                <c:v>97</c:v>
              </c:pt>
              <c:pt idx="1670">
                <c:v>73</c:v>
              </c:pt>
              <c:pt idx="1671">
                <c:v>84</c:v>
              </c:pt>
              <c:pt idx="1672">
                <c:v>71</c:v>
              </c:pt>
              <c:pt idx="1673">
                <c:v>74</c:v>
              </c:pt>
              <c:pt idx="1674">
                <c:v>67</c:v>
              </c:pt>
              <c:pt idx="1675">
                <c:v>72</c:v>
              </c:pt>
              <c:pt idx="1676">
                <c:v>86</c:v>
              </c:pt>
              <c:pt idx="1677">
                <c:v>112</c:v>
              </c:pt>
              <c:pt idx="1678">
                <c:v>126</c:v>
              </c:pt>
              <c:pt idx="1679">
                <c:v>156</c:v>
              </c:pt>
              <c:pt idx="1680">
                <c:v>340</c:v>
              </c:pt>
              <c:pt idx="1681">
                <c:v>776</c:v>
              </c:pt>
              <c:pt idx="1682">
                <c:v>1440</c:v>
              </c:pt>
              <c:pt idx="1683">
                <c:v>82</c:v>
              </c:pt>
              <c:pt idx="1684">
                <c:v>2304</c:v>
              </c:pt>
              <c:pt idx="1685">
                <c:v>2528</c:v>
              </c:pt>
              <c:pt idx="1686">
                <c:v>2432</c:v>
              </c:pt>
              <c:pt idx="1687">
                <c:v>2336</c:v>
              </c:pt>
              <c:pt idx="1688">
                <c:v>2560</c:v>
              </c:pt>
              <c:pt idx="1689">
                <c:v>2496</c:v>
              </c:pt>
              <c:pt idx="1690">
                <c:v>3104</c:v>
              </c:pt>
              <c:pt idx="1691">
                <c:v>2816</c:v>
              </c:pt>
              <c:pt idx="1692">
                <c:v>2688</c:v>
              </c:pt>
              <c:pt idx="1693">
                <c:v>2944</c:v>
              </c:pt>
              <c:pt idx="1694">
                <c:v>2912</c:v>
              </c:pt>
              <c:pt idx="1695">
                <c:v>2912</c:v>
              </c:pt>
              <c:pt idx="1696">
                <c:v>3520</c:v>
              </c:pt>
              <c:pt idx="1697">
                <c:v>3360</c:v>
              </c:pt>
              <c:pt idx="1698">
                <c:v>3264</c:v>
              </c:pt>
              <c:pt idx="1699">
                <c:v>3584</c:v>
              </c:pt>
              <c:pt idx="1700">
                <c:v>0</c:v>
              </c:pt>
              <c:pt idx="1702">
                <c:v>0</c:v>
              </c:pt>
              <c:pt idx="1703">
                <c:v>0</c:v>
              </c:pt>
              <c:pt idx="1705">
                <c:v>0</c:v>
              </c:pt>
              <c:pt idx="1706">
                <c:v>2080</c:v>
              </c:pt>
              <c:pt idx="1707">
                <c:v>4064</c:v>
              </c:pt>
              <c:pt idx="1708">
                <c:v>5568</c:v>
              </c:pt>
              <c:pt idx="1709">
                <c:v>0</c:v>
              </c:pt>
            </c:numLit>
          </c:val>
        </c:ser>
        <c:ser>
          <c:idx val="3"/>
          <c:order val="3"/>
          <c:tx>
            <c:v>3rd Lunation</c:v>
          </c:tx>
          <c:val>
            <c:numLit>
              <c:formatCode>General</c:formatCode>
              <c:ptCount val="1670"/>
              <c:pt idx="0">
                <c:v>6784</c:v>
              </c:pt>
              <c:pt idx="1">
                <c:v>11264</c:v>
              </c:pt>
              <c:pt idx="2">
                <c:v>11008</c:v>
              </c:pt>
              <c:pt idx="3">
                <c:v>9984</c:v>
              </c:pt>
              <c:pt idx="4">
                <c:v>8576</c:v>
              </c:pt>
              <c:pt idx="5">
                <c:v>7680</c:v>
              </c:pt>
              <c:pt idx="6">
                <c:v>6912</c:v>
              </c:pt>
              <c:pt idx="7">
                <c:v>6208</c:v>
              </c:pt>
              <c:pt idx="8">
                <c:v>0</c:v>
              </c:pt>
              <c:pt idx="9">
                <c:v>0</c:v>
              </c:pt>
              <c:pt idx="10">
                <c:v>0</c:v>
              </c:pt>
              <c:pt idx="11">
                <c:v>0</c:v>
              </c:pt>
              <c:pt idx="12">
                <c:v>0</c:v>
              </c:pt>
              <c:pt idx="13">
                <c:v>3040</c:v>
              </c:pt>
              <c:pt idx="14">
                <c:v>4288</c:v>
              </c:pt>
              <c:pt idx="15">
                <c:v>4608</c:v>
              </c:pt>
              <c:pt idx="16">
                <c:v>4608</c:v>
              </c:pt>
              <c:pt idx="17">
                <c:v>0</c:v>
              </c:pt>
              <c:pt idx="18">
                <c:v>1</c:v>
              </c:pt>
              <c:pt idx="19">
                <c:v>0</c:v>
              </c:pt>
              <c:pt idx="20">
                <c:v>0</c:v>
              </c:pt>
              <c:pt idx="21">
                <c:v>0</c:v>
              </c:pt>
              <c:pt idx="22">
                <c:v>3264</c:v>
              </c:pt>
              <c:pt idx="23">
                <c:v>4096</c:v>
              </c:pt>
              <c:pt idx="24">
                <c:v>4224</c:v>
              </c:pt>
              <c:pt idx="25">
                <c:v>4224</c:v>
              </c:pt>
              <c:pt idx="26">
                <c:v>4032</c:v>
              </c:pt>
              <c:pt idx="27">
                <c:v>3808</c:v>
              </c:pt>
              <c:pt idx="28">
                <c:v>3616</c:v>
              </c:pt>
              <c:pt idx="29">
                <c:v>3552</c:v>
              </c:pt>
              <c:pt idx="30">
                <c:v>3488</c:v>
              </c:pt>
              <c:pt idx="31">
                <c:v>3392</c:v>
              </c:pt>
              <c:pt idx="32">
                <c:v>3264</c:v>
              </c:pt>
              <c:pt idx="33">
                <c:v>3200</c:v>
              </c:pt>
              <c:pt idx="34">
                <c:v>3104</c:v>
              </c:pt>
              <c:pt idx="35">
                <c:v>3072</c:v>
              </c:pt>
              <c:pt idx="36">
                <c:v>2912</c:v>
              </c:pt>
              <c:pt idx="37">
                <c:v>2816</c:v>
              </c:pt>
              <c:pt idx="38">
                <c:v>2784</c:v>
              </c:pt>
              <c:pt idx="39">
                <c:v>2848</c:v>
              </c:pt>
              <c:pt idx="40">
                <c:v>2560</c:v>
              </c:pt>
              <c:pt idx="41">
                <c:v>2496</c:v>
              </c:pt>
              <c:pt idx="42">
                <c:v>2560</c:v>
              </c:pt>
              <c:pt idx="43">
                <c:v>2560</c:v>
              </c:pt>
              <c:pt idx="44">
                <c:v>2496</c:v>
              </c:pt>
              <c:pt idx="45">
                <c:v>2464</c:v>
              </c:pt>
              <c:pt idx="46">
                <c:v>2432</c:v>
              </c:pt>
              <c:pt idx="47">
                <c:v>2304</c:v>
              </c:pt>
              <c:pt idx="48">
                <c:v>2272</c:v>
              </c:pt>
              <c:pt idx="49">
                <c:v>2240</c:v>
              </c:pt>
              <c:pt idx="50">
                <c:v>2080</c:v>
              </c:pt>
              <c:pt idx="51">
                <c:v>2176</c:v>
              </c:pt>
              <c:pt idx="52">
                <c:v>2176</c:v>
              </c:pt>
              <c:pt idx="53">
                <c:v>2048</c:v>
              </c:pt>
              <c:pt idx="54">
                <c:v>1936</c:v>
              </c:pt>
              <c:pt idx="55">
                <c:v>1952</c:v>
              </c:pt>
              <c:pt idx="56">
                <c:v>1888</c:v>
              </c:pt>
              <c:pt idx="57">
                <c:v>1872</c:v>
              </c:pt>
              <c:pt idx="58">
                <c:v>1872</c:v>
              </c:pt>
              <c:pt idx="59">
                <c:v>1728</c:v>
              </c:pt>
              <c:pt idx="60">
                <c:v>1728</c:v>
              </c:pt>
              <c:pt idx="61">
                <c:v>1632</c:v>
              </c:pt>
              <c:pt idx="62">
                <c:v>1632</c:v>
              </c:pt>
              <c:pt idx="63">
                <c:v>1600</c:v>
              </c:pt>
              <c:pt idx="64">
                <c:v>1536</c:v>
              </c:pt>
              <c:pt idx="65">
                <c:v>1456</c:v>
              </c:pt>
              <c:pt idx="66">
                <c:v>1456</c:v>
              </c:pt>
              <c:pt idx="67">
                <c:v>1360</c:v>
              </c:pt>
              <c:pt idx="68">
                <c:v>1328</c:v>
              </c:pt>
              <c:pt idx="69">
                <c:v>1264</c:v>
              </c:pt>
              <c:pt idx="70">
                <c:v>1232</c:v>
              </c:pt>
              <c:pt idx="71">
                <c:v>1168</c:v>
              </c:pt>
              <c:pt idx="72">
                <c:v>1104</c:v>
              </c:pt>
              <c:pt idx="73">
                <c:v>1136</c:v>
              </c:pt>
              <c:pt idx="75">
                <c:v>1056</c:v>
              </c:pt>
              <c:pt idx="77">
                <c:v>976</c:v>
              </c:pt>
              <c:pt idx="78">
                <c:v>1008</c:v>
              </c:pt>
              <c:pt idx="79">
                <c:v>1000</c:v>
              </c:pt>
              <c:pt idx="80">
                <c:v>888</c:v>
              </c:pt>
              <c:pt idx="81">
                <c:v>952</c:v>
              </c:pt>
              <c:pt idx="82">
                <c:v>896</c:v>
              </c:pt>
              <c:pt idx="83">
                <c:v>864</c:v>
              </c:pt>
              <c:pt idx="84">
                <c:v>784</c:v>
              </c:pt>
              <c:pt idx="85">
                <c:v>848</c:v>
              </c:pt>
              <c:pt idx="86">
                <c:v>768</c:v>
              </c:pt>
              <c:pt idx="87">
                <c:v>736</c:v>
              </c:pt>
              <c:pt idx="88">
                <c:v>712</c:v>
              </c:pt>
              <c:pt idx="89">
                <c:v>688</c:v>
              </c:pt>
              <c:pt idx="90">
                <c:v>688</c:v>
              </c:pt>
              <c:pt idx="91">
                <c:v>664</c:v>
              </c:pt>
              <c:pt idx="94">
                <c:v>648</c:v>
              </c:pt>
              <c:pt idx="95">
                <c:v>568</c:v>
              </c:pt>
              <c:pt idx="96">
                <c:v>584</c:v>
              </c:pt>
              <c:pt idx="97">
                <c:v>476</c:v>
              </c:pt>
              <c:pt idx="98">
                <c:v>520</c:v>
              </c:pt>
              <c:pt idx="99">
                <c:v>536</c:v>
              </c:pt>
              <c:pt idx="100">
                <c:v>488</c:v>
              </c:pt>
              <c:pt idx="101">
                <c:v>496</c:v>
              </c:pt>
              <c:pt idx="102">
                <c:v>504</c:v>
              </c:pt>
              <c:pt idx="103">
                <c:v>484</c:v>
              </c:pt>
              <c:pt idx="104">
                <c:v>472</c:v>
              </c:pt>
              <c:pt idx="105">
                <c:v>472</c:v>
              </c:pt>
              <c:pt idx="106">
                <c:v>424</c:v>
              </c:pt>
              <c:pt idx="107">
                <c:v>440</c:v>
              </c:pt>
              <c:pt idx="108">
                <c:v>408</c:v>
              </c:pt>
              <c:pt idx="109">
                <c:v>372</c:v>
              </c:pt>
              <c:pt idx="110">
                <c:v>360</c:v>
              </c:pt>
              <c:pt idx="111">
                <c:v>396</c:v>
              </c:pt>
              <c:pt idx="112">
                <c:v>352</c:v>
              </c:pt>
              <c:pt idx="113">
                <c:v>356</c:v>
              </c:pt>
              <c:pt idx="114">
                <c:v>388</c:v>
              </c:pt>
              <c:pt idx="115">
                <c:v>344</c:v>
              </c:pt>
              <c:pt idx="116">
                <c:v>328</c:v>
              </c:pt>
              <c:pt idx="117">
                <c:v>364</c:v>
              </c:pt>
              <c:pt idx="118">
                <c:v>324</c:v>
              </c:pt>
              <c:pt idx="119">
                <c:v>328</c:v>
              </c:pt>
              <c:pt idx="120">
                <c:v>316</c:v>
              </c:pt>
              <c:pt idx="121">
                <c:v>296</c:v>
              </c:pt>
              <c:pt idx="123">
                <c:v>308</c:v>
              </c:pt>
              <c:pt idx="124">
                <c:v>268</c:v>
              </c:pt>
              <c:pt idx="125">
                <c:v>296</c:v>
              </c:pt>
              <c:pt idx="126">
                <c:v>276</c:v>
              </c:pt>
              <c:pt idx="127">
                <c:v>292</c:v>
              </c:pt>
              <c:pt idx="128">
                <c:v>292</c:v>
              </c:pt>
              <c:pt idx="129">
                <c:v>250</c:v>
              </c:pt>
              <c:pt idx="130">
                <c:v>254</c:v>
              </c:pt>
              <c:pt idx="131">
                <c:v>244</c:v>
              </c:pt>
              <c:pt idx="132">
                <c:v>264</c:v>
              </c:pt>
              <c:pt idx="133">
                <c:v>248</c:v>
              </c:pt>
              <c:pt idx="134">
                <c:v>232</c:v>
              </c:pt>
              <c:pt idx="135">
                <c:v>240</c:v>
              </c:pt>
              <c:pt idx="136">
                <c:v>220</c:v>
              </c:pt>
              <c:pt idx="137">
                <c:v>210</c:v>
              </c:pt>
              <c:pt idx="138">
                <c:v>218</c:v>
              </c:pt>
              <c:pt idx="139">
                <c:v>238</c:v>
              </c:pt>
              <c:pt idx="141">
                <c:v>226</c:v>
              </c:pt>
              <c:pt idx="142">
                <c:v>238</c:v>
              </c:pt>
              <c:pt idx="143">
                <c:v>198</c:v>
              </c:pt>
              <c:pt idx="144">
                <c:v>216</c:v>
              </c:pt>
              <c:pt idx="145">
                <c:v>204</c:v>
              </c:pt>
              <c:pt idx="146">
                <c:v>222</c:v>
              </c:pt>
              <c:pt idx="147">
                <c:v>234</c:v>
              </c:pt>
              <c:pt idx="148">
                <c:v>204</c:v>
              </c:pt>
              <c:pt idx="149">
                <c:v>188</c:v>
              </c:pt>
              <c:pt idx="150">
                <c:v>204</c:v>
              </c:pt>
              <c:pt idx="151">
                <c:v>212</c:v>
              </c:pt>
              <c:pt idx="152">
                <c:v>194</c:v>
              </c:pt>
              <c:pt idx="153">
                <c:v>174</c:v>
              </c:pt>
              <c:pt idx="154">
                <c:v>202</c:v>
              </c:pt>
              <c:pt idx="155">
                <c:v>198</c:v>
              </c:pt>
              <c:pt idx="156">
                <c:v>206</c:v>
              </c:pt>
              <c:pt idx="157">
                <c:v>142</c:v>
              </c:pt>
              <c:pt idx="158">
                <c:v>194</c:v>
              </c:pt>
              <c:pt idx="159">
                <c:v>186</c:v>
              </c:pt>
              <c:pt idx="160">
                <c:v>202</c:v>
              </c:pt>
              <c:pt idx="161">
                <c:v>192</c:v>
              </c:pt>
              <c:pt idx="162">
                <c:v>204</c:v>
              </c:pt>
              <c:pt idx="163">
                <c:v>176</c:v>
              </c:pt>
              <c:pt idx="164">
                <c:v>180</c:v>
              </c:pt>
              <c:pt idx="165">
                <c:v>182</c:v>
              </c:pt>
              <c:pt idx="166">
                <c:v>194</c:v>
              </c:pt>
              <c:pt idx="167">
                <c:v>158</c:v>
              </c:pt>
              <c:pt idx="168">
                <c:v>182</c:v>
              </c:pt>
              <c:pt idx="169">
                <c:v>188</c:v>
              </c:pt>
              <c:pt idx="170">
                <c:v>176</c:v>
              </c:pt>
              <c:pt idx="171">
                <c:v>164</c:v>
              </c:pt>
              <c:pt idx="172">
                <c:v>162</c:v>
              </c:pt>
              <c:pt idx="173">
                <c:v>210</c:v>
              </c:pt>
              <c:pt idx="174">
                <c:v>172</c:v>
              </c:pt>
              <c:pt idx="175">
                <c:v>182</c:v>
              </c:pt>
              <c:pt idx="176">
                <c:v>162</c:v>
              </c:pt>
              <c:pt idx="177">
                <c:v>200</c:v>
              </c:pt>
              <c:pt idx="178">
                <c:v>166</c:v>
              </c:pt>
              <c:pt idx="179">
                <c:v>152</c:v>
              </c:pt>
              <c:pt idx="180">
                <c:v>172</c:v>
              </c:pt>
              <c:pt idx="181">
                <c:v>156</c:v>
              </c:pt>
              <c:pt idx="182">
                <c:v>162</c:v>
              </c:pt>
              <c:pt idx="183">
                <c:v>182</c:v>
              </c:pt>
              <c:pt idx="186">
                <c:v>176</c:v>
              </c:pt>
              <c:pt idx="187">
                <c:v>152</c:v>
              </c:pt>
              <c:pt idx="188">
                <c:v>146</c:v>
              </c:pt>
              <c:pt idx="190">
                <c:v>160</c:v>
              </c:pt>
              <c:pt idx="191">
                <c:v>166</c:v>
              </c:pt>
              <c:pt idx="192">
                <c:v>188</c:v>
              </c:pt>
              <c:pt idx="193">
                <c:v>160</c:v>
              </c:pt>
              <c:pt idx="194">
                <c:v>134</c:v>
              </c:pt>
              <c:pt idx="195">
                <c:v>140</c:v>
              </c:pt>
              <c:pt idx="196">
                <c:v>148</c:v>
              </c:pt>
              <c:pt idx="197">
                <c:v>148</c:v>
              </c:pt>
              <c:pt idx="198">
                <c:v>160</c:v>
              </c:pt>
              <c:pt idx="199">
                <c:v>166</c:v>
              </c:pt>
              <c:pt idx="200">
                <c:v>156</c:v>
              </c:pt>
              <c:pt idx="201">
                <c:v>166</c:v>
              </c:pt>
              <c:pt idx="202">
                <c:v>134</c:v>
              </c:pt>
              <c:pt idx="203">
                <c:v>148</c:v>
              </c:pt>
              <c:pt idx="204">
                <c:v>144</c:v>
              </c:pt>
              <c:pt idx="205">
                <c:v>146</c:v>
              </c:pt>
              <c:pt idx="206">
                <c:v>146</c:v>
              </c:pt>
              <c:pt idx="207">
                <c:v>154</c:v>
              </c:pt>
              <c:pt idx="208">
                <c:v>160</c:v>
              </c:pt>
              <c:pt idx="209">
                <c:v>154</c:v>
              </c:pt>
              <c:pt idx="210">
                <c:v>128</c:v>
              </c:pt>
              <c:pt idx="211">
                <c:v>146</c:v>
              </c:pt>
              <c:pt idx="212">
                <c:v>132</c:v>
              </c:pt>
              <c:pt idx="213">
                <c:v>150</c:v>
              </c:pt>
              <c:pt idx="214">
                <c:v>142</c:v>
              </c:pt>
              <c:pt idx="215">
                <c:v>146</c:v>
              </c:pt>
              <c:pt idx="216">
                <c:v>150</c:v>
              </c:pt>
              <c:pt idx="217">
                <c:v>144</c:v>
              </c:pt>
              <c:pt idx="218">
                <c:v>140</c:v>
              </c:pt>
              <c:pt idx="219">
                <c:v>136</c:v>
              </c:pt>
              <c:pt idx="220">
                <c:v>142</c:v>
              </c:pt>
              <c:pt idx="221">
                <c:v>146</c:v>
              </c:pt>
              <c:pt idx="222">
                <c:v>148</c:v>
              </c:pt>
              <c:pt idx="223">
                <c:v>144</c:v>
              </c:pt>
              <c:pt idx="224">
                <c:v>136</c:v>
              </c:pt>
              <c:pt idx="225">
                <c:v>140</c:v>
              </c:pt>
              <c:pt idx="226">
                <c:v>150</c:v>
              </c:pt>
              <c:pt idx="227">
                <c:v>140</c:v>
              </c:pt>
              <c:pt idx="228">
                <c:v>121</c:v>
              </c:pt>
              <c:pt idx="229">
                <c:v>138</c:v>
              </c:pt>
              <c:pt idx="230">
                <c:v>150</c:v>
              </c:pt>
              <c:pt idx="231">
                <c:v>114</c:v>
              </c:pt>
              <c:pt idx="232">
                <c:v>124</c:v>
              </c:pt>
              <c:pt idx="233">
                <c:v>130</c:v>
              </c:pt>
              <c:pt idx="234">
                <c:v>118</c:v>
              </c:pt>
              <c:pt idx="235">
                <c:v>138</c:v>
              </c:pt>
              <c:pt idx="238">
                <c:v>118</c:v>
              </c:pt>
              <c:pt idx="239">
                <c:v>140</c:v>
              </c:pt>
              <c:pt idx="240">
                <c:v>130</c:v>
              </c:pt>
              <c:pt idx="241">
                <c:v>130</c:v>
              </c:pt>
              <c:pt idx="242">
                <c:v>142</c:v>
              </c:pt>
              <c:pt idx="243">
                <c:v>130</c:v>
              </c:pt>
              <c:pt idx="244">
                <c:v>125</c:v>
              </c:pt>
              <c:pt idx="245">
                <c:v>134</c:v>
              </c:pt>
              <c:pt idx="246">
                <c:v>138</c:v>
              </c:pt>
              <c:pt idx="247">
                <c:v>126</c:v>
              </c:pt>
              <c:pt idx="248">
                <c:v>124</c:v>
              </c:pt>
              <c:pt idx="249">
                <c:v>134</c:v>
              </c:pt>
              <c:pt idx="250">
                <c:v>158</c:v>
              </c:pt>
              <c:pt idx="251">
                <c:v>124</c:v>
              </c:pt>
              <c:pt idx="252">
                <c:v>119</c:v>
              </c:pt>
              <c:pt idx="253">
                <c:v>116</c:v>
              </c:pt>
              <c:pt idx="254">
                <c:v>114</c:v>
              </c:pt>
              <c:pt idx="255">
                <c:v>126</c:v>
              </c:pt>
              <c:pt idx="256">
                <c:v>116</c:v>
              </c:pt>
              <c:pt idx="257">
                <c:v>132</c:v>
              </c:pt>
              <c:pt idx="258">
                <c:v>144</c:v>
              </c:pt>
              <c:pt idx="259">
                <c:v>132</c:v>
              </c:pt>
              <c:pt idx="260">
                <c:v>121</c:v>
              </c:pt>
              <c:pt idx="261">
                <c:v>122</c:v>
              </c:pt>
              <c:pt idx="262">
                <c:v>130</c:v>
              </c:pt>
              <c:pt idx="263">
                <c:v>138</c:v>
              </c:pt>
              <c:pt idx="264">
                <c:v>123</c:v>
              </c:pt>
              <c:pt idx="265">
                <c:v>142</c:v>
              </c:pt>
              <c:pt idx="266">
                <c:v>120</c:v>
              </c:pt>
              <c:pt idx="267">
                <c:v>150</c:v>
              </c:pt>
              <c:pt idx="268">
                <c:v>121</c:v>
              </c:pt>
              <c:pt idx="269">
                <c:v>128</c:v>
              </c:pt>
              <c:pt idx="270">
                <c:v>134</c:v>
              </c:pt>
              <c:pt idx="271">
                <c:v>126</c:v>
              </c:pt>
              <c:pt idx="272">
                <c:v>142</c:v>
              </c:pt>
              <c:pt idx="273">
                <c:v>125</c:v>
              </c:pt>
              <c:pt idx="274">
                <c:v>127</c:v>
              </c:pt>
              <c:pt idx="275">
                <c:v>134</c:v>
              </c:pt>
              <c:pt idx="276">
                <c:v>130</c:v>
              </c:pt>
              <c:pt idx="277">
                <c:v>111</c:v>
              </c:pt>
              <c:pt idx="278">
                <c:v>130</c:v>
              </c:pt>
              <c:pt idx="279">
                <c:v>102</c:v>
              </c:pt>
              <c:pt idx="280">
                <c:v>138</c:v>
              </c:pt>
              <c:pt idx="281">
                <c:v>124</c:v>
              </c:pt>
              <c:pt idx="282">
                <c:v>140</c:v>
              </c:pt>
              <c:pt idx="283">
                <c:v>116</c:v>
              </c:pt>
              <c:pt idx="286">
                <c:v>125</c:v>
              </c:pt>
              <c:pt idx="288">
                <c:v>125</c:v>
              </c:pt>
              <c:pt idx="289">
                <c:v>121</c:v>
              </c:pt>
              <c:pt idx="290">
                <c:v>128</c:v>
              </c:pt>
              <c:pt idx="291">
                <c:v>142</c:v>
              </c:pt>
              <c:pt idx="293">
                <c:v>144</c:v>
              </c:pt>
              <c:pt idx="294">
                <c:v>122</c:v>
              </c:pt>
              <c:pt idx="295">
                <c:v>132</c:v>
              </c:pt>
              <c:pt idx="296">
                <c:v>128</c:v>
              </c:pt>
              <c:pt idx="297">
                <c:v>138</c:v>
              </c:pt>
              <c:pt idx="298">
                <c:v>110</c:v>
              </c:pt>
              <c:pt idx="299">
                <c:v>126</c:v>
              </c:pt>
              <c:pt idx="300">
                <c:v>121</c:v>
              </c:pt>
              <c:pt idx="301">
                <c:v>119</c:v>
              </c:pt>
              <c:pt idx="302">
                <c:v>115</c:v>
              </c:pt>
              <c:pt idx="303">
                <c:v>100</c:v>
              </c:pt>
              <c:pt idx="304">
                <c:v>132</c:v>
              </c:pt>
              <c:pt idx="305">
                <c:v>115</c:v>
              </c:pt>
              <c:pt idx="306">
                <c:v>121</c:v>
              </c:pt>
              <c:pt idx="307">
                <c:v>122</c:v>
              </c:pt>
              <c:pt idx="308">
                <c:v>106</c:v>
              </c:pt>
              <c:pt idx="309">
                <c:v>103</c:v>
              </c:pt>
              <c:pt idx="310">
                <c:v>113</c:v>
              </c:pt>
              <c:pt idx="311">
                <c:v>122</c:v>
              </c:pt>
              <c:pt idx="312">
                <c:v>108</c:v>
              </c:pt>
              <c:pt idx="313">
                <c:v>121</c:v>
              </c:pt>
              <c:pt idx="314">
                <c:v>114</c:v>
              </c:pt>
              <c:pt idx="315">
                <c:v>115</c:v>
              </c:pt>
              <c:pt idx="316">
                <c:v>125</c:v>
              </c:pt>
              <c:pt idx="317">
                <c:v>128</c:v>
              </c:pt>
              <c:pt idx="318">
                <c:v>106</c:v>
              </c:pt>
              <c:pt idx="319">
                <c:v>115</c:v>
              </c:pt>
              <c:pt idx="320">
                <c:v>109</c:v>
              </c:pt>
              <c:pt idx="321">
                <c:v>98</c:v>
              </c:pt>
              <c:pt idx="322">
                <c:v>117</c:v>
              </c:pt>
              <c:pt idx="323">
                <c:v>113</c:v>
              </c:pt>
              <c:pt idx="324">
                <c:v>121</c:v>
              </c:pt>
              <c:pt idx="325">
                <c:v>108</c:v>
              </c:pt>
              <c:pt idx="326">
                <c:v>93</c:v>
              </c:pt>
              <c:pt idx="327">
                <c:v>116</c:v>
              </c:pt>
              <c:pt idx="328">
                <c:v>112</c:v>
              </c:pt>
              <c:pt idx="329">
                <c:v>119</c:v>
              </c:pt>
              <c:pt idx="330">
                <c:v>109</c:v>
              </c:pt>
              <c:pt idx="331">
                <c:v>110</c:v>
              </c:pt>
              <c:pt idx="332">
                <c:v>118</c:v>
              </c:pt>
              <c:pt idx="333">
                <c:v>103</c:v>
              </c:pt>
              <c:pt idx="334">
                <c:v>128</c:v>
              </c:pt>
              <c:pt idx="335">
                <c:v>119</c:v>
              </c:pt>
              <c:pt idx="336">
                <c:v>108</c:v>
              </c:pt>
              <c:pt idx="337">
                <c:v>127</c:v>
              </c:pt>
              <c:pt idx="338">
                <c:v>132</c:v>
              </c:pt>
              <c:pt idx="339">
                <c:v>120</c:v>
              </c:pt>
              <c:pt idx="340">
                <c:v>116</c:v>
              </c:pt>
              <c:pt idx="341">
                <c:v>125</c:v>
              </c:pt>
              <c:pt idx="342">
                <c:v>101</c:v>
              </c:pt>
              <c:pt idx="343">
                <c:v>99</c:v>
              </c:pt>
              <c:pt idx="344">
                <c:v>110</c:v>
              </c:pt>
              <c:pt idx="345">
                <c:v>111</c:v>
              </c:pt>
              <c:pt idx="346">
                <c:v>103</c:v>
              </c:pt>
              <c:pt idx="347">
                <c:v>103</c:v>
              </c:pt>
              <c:pt idx="348">
                <c:v>142</c:v>
              </c:pt>
              <c:pt idx="349">
                <c:v>95</c:v>
              </c:pt>
              <c:pt idx="350">
                <c:v>132</c:v>
              </c:pt>
              <c:pt idx="351">
                <c:v>108</c:v>
              </c:pt>
              <c:pt idx="352">
                <c:v>109</c:v>
              </c:pt>
              <c:pt idx="353">
                <c:v>101</c:v>
              </c:pt>
              <c:pt idx="354">
                <c:v>107</c:v>
              </c:pt>
              <c:pt idx="355">
                <c:v>107</c:v>
              </c:pt>
              <c:pt idx="356">
                <c:v>112</c:v>
              </c:pt>
              <c:pt idx="357">
                <c:v>102</c:v>
              </c:pt>
              <c:pt idx="358">
                <c:v>121</c:v>
              </c:pt>
              <c:pt idx="359">
                <c:v>113</c:v>
              </c:pt>
              <c:pt idx="360">
                <c:v>112</c:v>
              </c:pt>
              <c:pt idx="361">
                <c:v>100</c:v>
              </c:pt>
              <c:pt idx="362">
                <c:v>121</c:v>
              </c:pt>
              <c:pt idx="363">
                <c:v>112</c:v>
              </c:pt>
              <c:pt idx="364">
                <c:v>102</c:v>
              </c:pt>
              <c:pt idx="365">
                <c:v>114</c:v>
              </c:pt>
              <c:pt idx="366">
                <c:v>104</c:v>
              </c:pt>
              <c:pt idx="367">
                <c:v>109</c:v>
              </c:pt>
              <c:pt idx="368">
                <c:v>112</c:v>
              </c:pt>
              <c:pt idx="369">
                <c:v>105</c:v>
              </c:pt>
              <c:pt idx="370">
                <c:v>92</c:v>
              </c:pt>
              <c:pt idx="371">
                <c:v>128</c:v>
              </c:pt>
              <c:pt idx="372">
                <c:v>94</c:v>
              </c:pt>
              <c:pt idx="373">
                <c:v>106</c:v>
              </c:pt>
              <c:pt idx="374">
                <c:v>110</c:v>
              </c:pt>
              <c:pt idx="375">
                <c:v>116</c:v>
              </c:pt>
              <c:pt idx="376">
                <c:v>93</c:v>
              </c:pt>
              <c:pt idx="377">
                <c:v>96</c:v>
              </c:pt>
              <c:pt idx="378">
                <c:v>127</c:v>
              </c:pt>
              <c:pt idx="379">
                <c:v>108</c:v>
              </c:pt>
              <c:pt idx="380">
                <c:v>117</c:v>
              </c:pt>
              <c:pt idx="381">
                <c:v>117</c:v>
              </c:pt>
              <c:pt idx="382">
                <c:v>117</c:v>
              </c:pt>
              <c:pt idx="383">
                <c:v>109</c:v>
              </c:pt>
              <c:pt idx="384">
                <c:v>110</c:v>
              </c:pt>
              <c:pt idx="385">
                <c:v>109</c:v>
              </c:pt>
              <c:pt idx="386">
                <c:v>118</c:v>
              </c:pt>
              <c:pt idx="387">
                <c:v>100</c:v>
              </c:pt>
              <c:pt idx="388">
                <c:v>113</c:v>
              </c:pt>
              <c:pt idx="389">
                <c:v>123</c:v>
              </c:pt>
              <c:pt idx="390">
                <c:v>116</c:v>
              </c:pt>
              <c:pt idx="391">
                <c:v>94</c:v>
              </c:pt>
              <c:pt idx="392">
                <c:v>117</c:v>
              </c:pt>
              <c:pt idx="393">
                <c:v>85</c:v>
              </c:pt>
              <c:pt idx="394">
                <c:v>108</c:v>
              </c:pt>
              <c:pt idx="395">
                <c:v>92</c:v>
              </c:pt>
              <c:pt idx="396">
                <c:v>106</c:v>
              </c:pt>
              <c:pt idx="398">
                <c:v>110</c:v>
              </c:pt>
              <c:pt idx="399">
                <c:v>110</c:v>
              </c:pt>
              <c:pt idx="400">
                <c:v>123</c:v>
              </c:pt>
              <c:pt idx="401">
                <c:v>87</c:v>
              </c:pt>
              <c:pt idx="402">
                <c:v>116</c:v>
              </c:pt>
              <c:pt idx="403">
                <c:v>98</c:v>
              </c:pt>
              <c:pt idx="404">
                <c:v>118</c:v>
              </c:pt>
              <c:pt idx="405">
                <c:v>116</c:v>
              </c:pt>
              <c:pt idx="406">
                <c:v>96</c:v>
              </c:pt>
              <c:pt idx="407">
                <c:v>125</c:v>
              </c:pt>
              <c:pt idx="408">
                <c:v>94</c:v>
              </c:pt>
              <c:pt idx="409">
                <c:v>108</c:v>
              </c:pt>
              <c:pt idx="410">
                <c:v>105</c:v>
              </c:pt>
              <c:pt idx="411">
                <c:v>97</c:v>
              </c:pt>
              <c:pt idx="412">
                <c:v>105</c:v>
              </c:pt>
              <c:pt idx="413">
                <c:v>123</c:v>
              </c:pt>
              <c:pt idx="414">
                <c:v>104</c:v>
              </c:pt>
              <c:pt idx="415">
                <c:v>80</c:v>
              </c:pt>
              <c:pt idx="416">
                <c:v>111</c:v>
              </c:pt>
              <c:pt idx="417">
                <c:v>110</c:v>
              </c:pt>
              <c:pt idx="418">
                <c:v>105</c:v>
              </c:pt>
              <c:pt idx="419">
                <c:v>113</c:v>
              </c:pt>
              <c:pt idx="420">
                <c:v>96</c:v>
              </c:pt>
              <c:pt idx="421">
                <c:v>92</c:v>
              </c:pt>
              <c:pt idx="422">
                <c:v>124</c:v>
              </c:pt>
              <c:pt idx="423">
                <c:v>94</c:v>
              </c:pt>
              <c:pt idx="424">
                <c:v>102</c:v>
              </c:pt>
              <c:pt idx="425">
                <c:v>120</c:v>
              </c:pt>
              <c:pt idx="426">
                <c:v>114</c:v>
              </c:pt>
              <c:pt idx="427">
                <c:v>102</c:v>
              </c:pt>
              <c:pt idx="428">
                <c:v>112</c:v>
              </c:pt>
              <c:pt idx="429">
                <c:v>104</c:v>
              </c:pt>
              <c:pt idx="430">
                <c:v>117</c:v>
              </c:pt>
              <c:pt idx="431">
                <c:v>107</c:v>
              </c:pt>
              <c:pt idx="432">
                <c:v>112</c:v>
              </c:pt>
              <c:pt idx="433">
                <c:v>112</c:v>
              </c:pt>
              <c:pt idx="434">
                <c:v>92</c:v>
              </c:pt>
              <c:pt idx="436">
                <c:v>108</c:v>
              </c:pt>
              <c:pt idx="437">
                <c:v>96</c:v>
              </c:pt>
              <c:pt idx="438">
                <c:v>130</c:v>
              </c:pt>
              <c:pt idx="439">
                <c:v>95</c:v>
              </c:pt>
              <c:pt idx="440">
                <c:v>101</c:v>
              </c:pt>
              <c:pt idx="441">
                <c:v>95</c:v>
              </c:pt>
              <c:pt idx="442">
                <c:v>105</c:v>
              </c:pt>
              <c:pt idx="443">
                <c:v>95</c:v>
              </c:pt>
              <c:pt idx="444">
                <c:v>88</c:v>
              </c:pt>
              <c:pt idx="445">
                <c:v>93</c:v>
              </c:pt>
              <c:pt idx="446">
                <c:v>96</c:v>
              </c:pt>
              <c:pt idx="447">
                <c:v>107</c:v>
              </c:pt>
              <c:pt idx="448">
                <c:v>109</c:v>
              </c:pt>
              <c:pt idx="449">
                <c:v>106</c:v>
              </c:pt>
              <c:pt idx="450">
                <c:v>111</c:v>
              </c:pt>
              <c:pt idx="451">
                <c:v>102</c:v>
              </c:pt>
              <c:pt idx="452">
                <c:v>107</c:v>
              </c:pt>
              <c:pt idx="453">
                <c:v>96</c:v>
              </c:pt>
              <c:pt idx="454">
                <c:v>104</c:v>
              </c:pt>
              <c:pt idx="455">
                <c:v>110</c:v>
              </c:pt>
              <c:pt idx="456">
                <c:v>96</c:v>
              </c:pt>
              <c:pt idx="457">
                <c:v>92</c:v>
              </c:pt>
              <c:pt idx="458">
                <c:v>93</c:v>
              </c:pt>
              <c:pt idx="459">
                <c:v>112</c:v>
              </c:pt>
              <c:pt idx="460">
                <c:v>115</c:v>
              </c:pt>
              <c:pt idx="461">
                <c:v>109</c:v>
              </c:pt>
              <c:pt idx="462">
                <c:v>102</c:v>
              </c:pt>
              <c:pt idx="463">
                <c:v>116</c:v>
              </c:pt>
              <c:pt idx="464">
                <c:v>107</c:v>
              </c:pt>
              <c:pt idx="465">
                <c:v>97</c:v>
              </c:pt>
              <c:pt idx="466">
                <c:v>99</c:v>
              </c:pt>
              <c:pt idx="467">
                <c:v>98</c:v>
              </c:pt>
              <c:pt idx="468">
                <c:v>98</c:v>
              </c:pt>
              <c:pt idx="470">
                <c:v>101</c:v>
              </c:pt>
              <c:pt idx="471">
                <c:v>100</c:v>
              </c:pt>
              <c:pt idx="472">
                <c:v>122</c:v>
              </c:pt>
              <c:pt idx="473">
                <c:v>102</c:v>
              </c:pt>
              <c:pt idx="475">
                <c:v>100</c:v>
              </c:pt>
              <c:pt idx="476">
                <c:v>115</c:v>
              </c:pt>
              <c:pt idx="477">
                <c:v>103</c:v>
              </c:pt>
              <c:pt idx="478">
                <c:v>92</c:v>
              </c:pt>
              <c:pt idx="479">
                <c:v>101</c:v>
              </c:pt>
              <c:pt idx="480">
                <c:v>92</c:v>
              </c:pt>
              <c:pt idx="481">
                <c:v>88</c:v>
              </c:pt>
              <c:pt idx="482">
                <c:v>97</c:v>
              </c:pt>
              <c:pt idx="483">
                <c:v>95</c:v>
              </c:pt>
              <c:pt idx="484">
                <c:v>109</c:v>
              </c:pt>
              <c:pt idx="485">
                <c:v>104</c:v>
              </c:pt>
              <c:pt idx="486">
                <c:v>103</c:v>
              </c:pt>
              <c:pt idx="487">
                <c:v>111</c:v>
              </c:pt>
              <c:pt idx="488">
                <c:v>102</c:v>
              </c:pt>
              <c:pt idx="489">
                <c:v>108</c:v>
              </c:pt>
              <c:pt idx="490">
                <c:v>114</c:v>
              </c:pt>
              <c:pt idx="491">
                <c:v>101</c:v>
              </c:pt>
              <c:pt idx="492">
                <c:v>112</c:v>
              </c:pt>
              <c:pt idx="493">
                <c:v>94</c:v>
              </c:pt>
              <c:pt idx="494">
                <c:v>89</c:v>
              </c:pt>
              <c:pt idx="495">
                <c:v>87</c:v>
              </c:pt>
              <c:pt idx="496">
                <c:v>114</c:v>
              </c:pt>
              <c:pt idx="497">
                <c:v>100</c:v>
              </c:pt>
              <c:pt idx="499">
                <c:v>108</c:v>
              </c:pt>
              <c:pt idx="500">
                <c:v>83</c:v>
              </c:pt>
              <c:pt idx="501">
                <c:v>115</c:v>
              </c:pt>
              <c:pt idx="502">
                <c:v>103</c:v>
              </c:pt>
              <c:pt idx="503">
                <c:v>97</c:v>
              </c:pt>
              <c:pt idx="504">
                <c:v>102</c:v>
              </c:pt>
              <c:pt idx="505">
                <c:v>100</c:v>
              </c:pt>
              <c:pt idx="506">
                <c:v>114</c:v>
              </c:pt>
              <c:pt idx="507">
                <c:v>126</c:v>
              </c:pt>
              <c:pt idx="508">
                <c:v>97</c:v>
              </c:pt>
              <c:pt idx="509">
                <c:v>95</c:v>
              </c:pt>
              <c:pt idx="510">
                <c:v>108</c:v>
              </c:pt>
              <c:pt idx="511">
                <c:v>113</c:v>
              </c:pt>
              <c:pt idx="512">
                <c:v>100</c:v>
              </c:pt>
              <c:pt idx="513">
                <c:v>89</c:v>
              </c:pt>
              <c:pt idx="514">
                <c:v>101</c:v>
              </c:pt>
              <c:pt idx="515">
                <c:v>102</c:v>
              </c:pt>
              <c:pt idx="516">
                <c:v>84</c:v>
              </c:pt>
              <c:pt idx="517">
                <c:v>111</c:v>
              </c:pt>
              <c:pt idx="518">
                <c:v>106</c:v>
              </c:pt>
              <c:pt idx="519">
                <c:v>102</c:v>
              </c:pt>
              <c:pt idx="520">
                <c:v>100</c:v>
              </c:pt>
              <c:pt idx="521">
                <c:v>102</c:v>
              </c:pt>
              <c:pt idx="522">
                <c:v>99</c:v>
              </c:pt>
              <c:pt idx="523">
                <c:v>100</c:v>
              </c:pt>
              <c:pt idx="524">
                <c:v>97</c:v>
              </c:pt>
              <c:pt idx="525">
                <c:v>99</c:v>
              </c:pt>
              <c:pt idx="526">
                <c:v>95</c:v>
              </c:pt>
              <c:pt idx="527">
                <c:v>87</c:v>
              </c:pt>
              <c:pt idx="528">
                <c:v>83</c:v>
              </c:pt>
              <c:pt idx="529">
                <c:v>112</c:v>
              </c:pt>
              <c:pt idx="530">
                <c:v>112</c:v>
              </c:pt>
              <c:pt idx="531">
                <c:v>104</c:v>
              </c:pt>
              <c:pt idx="532">
                <c:v>118</c:v>
              </c:pt>
              <c:pt idx="533">
                <c:v>80</c:v>
              </c:pt>
              <c:pt idx="534">
                <c:v>96</c:v>
              </c:pt>
              <c:pt idx="535">
                <c:v>114</c:v>
              </c:pt>
              <c:pt idx="536">
                <c:v>99</c:v>
              </c:pt>
              <c:pt idx="537">
                <c:v>113</c:v>
              </c:pt>
              <c:pt idx="538">
                <c:v>80</c:v>
              </c:pt>
              <c:pt idx="539">
                <c:v>110</c:v>
              </c:pt>
              <c:pt idx="540">
                <c:v>109</c:v>
              </c:pt>
              <c:pt idx="541">
                <c:v>83</c:v>
              </c:pt>
              <c:pt idx="542">
                <c:v>114</c:v>
              </c:pt>
              <c:pt idx="543">
                <c:v>106</c:v>
              </c:pt>
              <c:pt idx="544">
                <c:v>95</c:v>
              </c:pt>
              <c:pt idx="545">
                <c:v>103</c:v>
              </c:pt>
              <c:pt idx="546">
                <c:v>76</c:v>
              </c:pt>
              <c:pt idx="547">
                <c:v>99</c:v>
              </c:pt>
              <c:pt idx="548">
                <c:v>105</c:v>
              </c:pt>
              <c:pt idx="549">
                <c:v>91</c:v>
              </c:pt>
              <c:pt idx="550">
                <c:v>113</c:v>
              </c:pt>
              <c:pt idx="551">
                <c:v>107</c:v>
              </c:pt>
              <c:pt idx="552">
                <c:v>104</c:v>
              </c:pt>
              <c:pt idx="553">
                <c:v>103</c:v>
              </c:pt>
              <c:pt idx="554">
                <c:v>91</c:v>
              </c:pt>
              <c:pt idx="555">
                <c:v>85</c:v>
              </c:pt>
              <c:pt idx="556">
                <c:v>100</c:v>
              </c:pt>
              <c:pt idx="557">
                <c:v>116</c:v>
              </c:pt>
              <c:pt idx="558">
                <c:v>124</c:v>
              </c:pt>
              <c:pt idx="559">
                <c:v>107</c:v>
              </c:pt>
              <c:pt idx="560">
                <c:v>110</c:v>
              </c:pt>
              <c:pt idx="561">
                <c:v>81</c:v>
              </c:pt>
              <c:pt idx="562">
                <c:v>87</c:v>
              </c:pt>
              <c:pt idx="563">
                <c:v>97</c:v>
              </c:pt>
              <c:pt idx="564">
                <c:v>92</c:v>
              </c:pt>
              <c:pt idx="565">
                <c:v>90</c:v>
              </c:pt>
              <c:pt idx="566">
                <c:v>99</c:v>
              </c:pt>
              <c:pt idx="567">
                <c:v>88</c:v>
              </c:pt>
              <c:pt idx="568">
                <c:v>102</c:v>
              </c:pt>
              <c:pt idx="569">
                <c:v>88</c:v>
              </c:pt>
              <c:pt idx="570">
                <c:v>103</c:v>
              </c:pt>
              <c:pt idx="571">
                <c:v>92</c:v>
              </c:pt>
              <c:pt idx="572">
                <c:v>88</c:v>
              </c:pt>
              <c:pt idx="573">
                <c:v>109</c:v>
              </c:pt>
              <c:pt idx="574">
                <c:v>104</c:v>
              </c:pt>
              <c:pt idx="575">
                <c:v>85</c:v>
              </c:pt>
              <c:pt idx="576">
                <c:v>96</c:v>
              </c:pt>
              <c:pt idx="577">
                <c:v>84</c:v>
              </c:pt>
              <c:pt idx="578">
                <c:v>93</c:v>
              </c:pt>
              <c:pt idx="579">
                <c:v>91</c:v>
              </c:pt>
              <c:pt idx="580">
                <c:v>117</c:v>
              </c:pt>
              <c:pt idx="581">
                <c:v>100</c:v>
              </c:pt>
              <c:pt idx="582">
                <c:v>95</c:v>
              </c:pt>
              <c:pt idx="583">
                <c:v>101</c:v>
              </c:pt>
              <c:pt idx="584">
                <c:v>99</c:v>
              </c:pt>
              <c:pt idx="585">
                <c:v>84</c:v>
              </c:pt>
              <c:pt idx="586">
                <c:v>89</c:v>
              </c:pt>
              <c:pt idx="587">
                <c:v>86</c:v>
              </c:pt>
              <c:pt idx="589">
                <c:v>87</c:v>
              </c:pt>
              <c:pt idx="590">
                <c:v>108</c:v>
              </c:pt>
              <c:pt idx="591">
                <c:v>91</c:v>
              </c:pt>
              <c:pt idx="592">
                <c:v>91</c:v>
              </c:pt>
              <c:pt idx="593">
                <c:v>82</c:v>
              </c:pt>
              <c:pt idx="594">
                <c:v>97</c:v>
              </c:pt>
              <c:pt idx="595">
                <c:v>102</c:v>
              </c:pt>
              <c:pt idx="596">
                <c:v>112</c:v>
              </c:pt>
              <c:pt idx="597">
                <c:v>113</c:v>
              </c:pt>
              <c:pt idx="598">
                <c:v>100</c:v>
              </c:pt>
              <c:pt idx="599">
                <c:v>91</c:v>
              </c:pt>
              <c:pt idx="600">
                <c:v>84</c:v>
              </c:pt>
              <c:pt idx="601">
                <c:v>106</c:v>
              </c:pt>
              <c:pt idx="602">
                <c:v>110</c:v>
              </c:pt>
              <c:pt idx="603">
                <c:v>93</c:v>
              </c:pt>
              <c:pt idx="604">
                <c:v>95</c:v>
              </c:pt>
              <c:pt idx="605">
                <c:v>102</c:v>
              </c:pt>
              <c:pt idx="606">
                <c:v>88</c:v>
              </c:pt>
              <c:pt idx="607">
                <c:v>91</c:v>
              </c:pt>
              <c:pt idx="608">
                <c:v>105</c:v>
              </c:pt>
              <c:pt idx="609">
                <c:v>107</c:v>
              </c:pt>
              <c:pt idx="610">
                <c:v>105</c:v>
              </c:pt>
              <c:pt idx="611">
                <c:v>97</c:v>
              </c:pt>
              <c:pt idx="612">
                <c:v>105</c:v>
              </c:pt>
              <c:pt idx="613">
                <c:v>89</c:v>
              </c:pt>
              <c:pt idx="614">
                <c:v>104</c:v>
              </c:pt>
              <c:pt idx="615">
                <c:v>121</c:v>
              </c:pt>
              <c:pt idx="617">
                <c:v>102</c:v>
              </c:pt>
              <c:pt idx="618">
                <c:v>103</c:v>
              </c:pt>
              <c:pt idx="619">
                <c:v>111</c:v>
              </c:pt>
              <c:pt idx="620">
                <c:v>106</c:v>
              </c:pt>
              <c:pt idx="621">
                <c:v>94</c:v>
              </c:pt>
              <c:pt idx="622">
                <c:v>96</c:v>
              </c:pt>
              <c:pt idx="623">
                <c:v>95</c:v>
              </c:pt>
              <c:pt idx="624">
                <c:v>104</c:v>
              </c:pt>
              <c:pt idx="625">
                <c:v>109</c:v>
              </c:pt>
              <c:pt idx="626">
                <c:v>94</c:v>
              </c:pt>
              <c:pt idx="627">
                <c:v>107</c:v>
              </c:pt>
              <c:pt idx="628">
                <c:v>96</c:v>
              </c:pt>
              <c:pt idx="629">
                <c:v>101</c:v>
              </c:pt>
              <c:pt idx="630">
                <c:v>100</c:v>
              </c:pt>
              <c:pt idx="631">
                <c:v>116</c:v>
              </c:pt>
              <c:pt idx="632">
                <c:v>98</c:v>
              </c:pt>
              <c:pt idx="633">
                <c:v>92</c:v>
              </c:pt>
              <c:pt idx="634">
                <c:v>84</c:v>
              </c:pt>
              <c:pt idx="635">
                <c:v>101</c:v>
              </c:pt>
              <c:pt idx="636">
                <c:v>87</c:v>
              </c:pt>
              <c:pt idx="637">
                <c:v>84</c:v>
              </c:pt>
              <c:pt idx="638">
                <c:v>99</c:v>
              </c:pt>
              <c:pt idx="639">
                <c:v>97</c:v>
              </c:pt>
              <c:pt idx="640">
                <c:v>93</c:v>
              </c:pt>
              <c:pt idx="641">
                <c:v>99</c:v>
              </c:pt>
              <c:pt idx="642">
                <c:v>92</c:v>
              </c:pt>
              <c:pt idx="643">
                <c:v>103</c:v>
              </c:pt>
              <c:pt idx="644">
                <c:v>104</c:v>
              </c:pt>
              <c:pt idx="645">
                <c:v>98</c:v>
              </c:pt>
              <c:pt idx="646">
                <c:v>104</c:v>
              </c:pt>
              <c:pt idx="647">
                <c:v>94</c:v>
              </c:pt>
              <c:pt idx="648">
                <c:v>95</c:v>
              </c:pt>
              <c:pt idx="649">
                <c:v>95</c:v>
              </c:pt>
              <c:pt idx="650">
                <c:v>89</c:v>
              </c:pt>
              <c:pt idx="651">
                <c:v>86</c:v>
              </c:pt>
              <c:pt idx="652">
                <c:v>94</c:v>
              </c:pt>
              <c:pt idx="653">
                <c:v>108</c:v>
              </c:pt>
              <c:pt idx="654">
                <c:v>97</c:v>
              </c:pt>
              <c:pt idx="655">
                <c:v>82</c:v>
              </c:pt>
              <c:pt idx="656">
                <c:v>81</c:v>
              </c:pt>
              <c:pt idx="658">
                <c:v>90</c:v>
              </c:pt>
              <c:pt idx="659">
                <c:v>109</c:v>
              </c:pt>
              <c:pt idx="660">
                <c:v>101</c:v>
              </c:pt>
              <c:pt idx="661">
                <c:v>99</c:v>
              </c:pt>
              <c:pt idx="662">
                <c:v>100</c:v>
              </c:pt>
              <c:pt idx="663">
                <c:v>106</c:v>
              </c:pt>
              <c:pt idx="664">
                <c:v>108</c:v>
              </c:pt>
              <c:pt idx="665">
                <c:v>103</c:v>
              </c:pt>
              <c:pt idx="666">
                <c:v>105</c:v>
              </c:pt>
              <c:pt idx="667">
                <c:v>95</c:v>
              </c:pt>
              <c:pt idx="668">
                <c:v>116</c:v>
              </c:pt>
              <c:pt idx="669">
                <c:v>107</c:v>
              </c:pt>
              <c:pt idx="670">
                <c:v>104</c:v>
              </c:pt>
              <c:pt idx="671">
                <c:v>91</c:v>
              </c:pt>
              <c:pt idx="672">
                <c:v>99</c:v>
              </c:pt>
              <c:pt idx="673">
                <c:v>101</c:v>
              </c:pt>
              <c:pt idx="674">
                <c:v>91</c:v>
              </c:pt>
              <c:pt idx="675">
                <c:v>106</c:v>
              </c:pt>
              <c:pt idx="676">
                <c:v>96</c:v>
              </c:pt>
              <c:pt idx="677">
                <c:v>82</c:v>
              </c:pt>
              <c:pt idx="678">
                <c:v>95</c:v>
              </c:pt>
              <c:pt idx="679">
                <c:v>95</c:v>
              </c:pt>
              <c:pt idx="680">
                <c:v>96</c:v>
              </c:pt>
              <c:pt idx="681">
                <c:v>96</c:v>
              </c:pt>
              <c:pt idx="682">
                <c:v>94</c:v>
              </c:pt>
              <c:pt idx="683">
                <c:v>89</c:v>
              </c:pt>
              <c:pt idx="684">
                <c:v>91</c:v>
              </c:pt>
              <c:pt idx="685">
                <c:v>100</c:v>
              </c:pt>
              <c:pt idx="686">
                <c:v>92</c:v>
              </c:pt>
              <c:pt idx="687">
                <c:v>97</c:v>
              </c:pt>
              <c:pt idx="688">
                <c:v>77</c:v>
              </c:pt>
              <c:pt idx="689">
                <c:v>92</c:v>
              </c:pt>
              <c:pt idx="690">
                <c:v>92</c:v>
              </c:pt>
              <c:pt idx="691">
                <c:v>104</c:v>
              </c:pt>
              <c:pt idx="692">
                <c:v>95</c:v>
              </c:pt>
              <c:pt idx="693">
                <c:v>114</c:v>
              </c:pt>
              <c:pt idx="694">
                <c:v>99</c:v>
              </c:pt>
              <c:pt idx="695">
                <c:v>103</c:v>
              </c:pt>
              <c:pt idx="696">
                <c:v>108</c:v>
              </c:pt>
              <c:pt idx="697">
                <c:v>95</c:v>
              </c:pt>
              <c:pt idx="698">
                <c:v>101</c:v>
              </c:pt>
              <c:pt idx="699">
                <c:v>89</c:v>
              </c:pt>
              <c:pt idx="700">
                <c:v>90</c:v>
              </c:pt>
              <c:pt idx="701">
                <c:v>99</c:v>
              </c:pt>
              <c:pt idx="702">
                <c:v>80</c:v>
              </c:pt>
              <c:pt idx="703">
                <c:v>92</c:v>
              </c:pt>
              <c:pt idx="704">
                <c:v>84</c:v>
              </c:pt>
              <c:pt idx="705">
                <c:v>83</c:v>
              </c:pt>
              <c:pt idx="706">
                <c:v>98</c:v>
              </c:pt>
              <c:pt idx="707">
                <c:v>78</c:v>
              </c:pt>
              <c:pt idx="708">
                <c:v>82</c:v>
              </c:pt>
              <c:pt idx="709">
                <c:v>95</c:v>
              </c:pt>
              <c:pt idx="710">
                <c:v>90</c:v>
              </c:pt>
              <c:pt idx="711">
                <c:v>98</c:v>
              </c:pt>
              <c:pt idx="712">
                <c:v>93</c:v>
              </c:pt>
              <c:pt idx="713">
                <c:v>108</c:v>
              </c:pt>
              <c:pt idx="714">
                <c:v>105</c:v>
              </c:pt>
              <c:pt idx="715">
                <c:v>103</c:v>
              </c:pt>
              <c:pt idx="716">
                <c:v>92</c:v>
              </c:pt>
              <c:pt idx="721">
                <c:v>78</c:v>
              </c:pt>
              <c:pt idx="722">
                <c:v>98</c:v>
              </c:pt>
              <c:pt idx="723">
                <c:v>91</c:v>
              </c:pt>
              <c:pt idx="724">
                <c:v>92</c:v>
              </c:pt>
              <c:pt idx="725">
                <c:v>117</c:v>
              </c:pt>
              <c:pt idx="726">
                <c:v>83</c:v>
              </c:pt>
              <c:pt idx="727">
                <c:v>104</c:v>
              </c:pt>
              <c:pt idx="728">
                <c:v>100</c:v>
              </c:pt>
              <c:pt idx="729">
                <c:v>96</c:v>
              </c:pt>
              <c:pt idx="730">
                <c:v>91</c:v>
              </c:pt>
              <c:pt idx="731">
                <c:v>100</c:v>
              </c:pt>
              <c:pt idx="732">
                <c:v>105</c:v>
              </c:pt>
              <c:pt idx="733">
                <c:v>98</c:v>
              </c:pt>
              <c:pt idx="734">
                <c:v>99</c:v>
              </c:pt>
              <c:pt idx="735">
                <c:v>89</c:v>
              </c:pt>
              <c:pt idx="736">
                <c:v>111</c:v>
              </c:pt>
              <c:pt idx="737">
                <c:v>90</c:v>
              </c:pt>
              <c:pt idx="738">
                <c:v>87</c:v>
              </c:pt>
              <c:pt idx="739">
                <c:v>102</c:v>
              </c:pt>
              <c:pt idx="740">
                <c:v>107</c:v>
              </c:pt>
              <c:pt idx="741">
                <c:v>75</c:v>
              </c:pt>
              <c:pt idx="742">
                <c:v>111</c:v>
              </c:pt>
              <c:pt idx="743">
                <c:v>96</c:v>
              </c:pt>
              <c:pt idx="744">
                <c:v>93</c:v>
              </c:pt>
              <c:pt idx="745">
                <c:v>87</c:v>
              </c:pt>
              <c:pt idx="746">
                <c:v>79</c:v>
              </c:pt>
              <c:pt idx="747">
                <c:v>100</c:v>
              </c:pt>
              <c:pt idx="748">
                <c:v>86</c:v>
              </c:pt>
              <c:pt idx="749">
                <c:v>103</c:v>
              </c:pt>
              <c:pt idx="750">
                <c:v>81</c:v>
              </c:pt>
              <c:pt idx="751">
                <c:v>93</c:v>
              </c:pt>
              <c:pt idx="752">
                <c:v>90</c:v>
              </c:pt>
              <c:pt idx="753">
                <c:v>92</c:v>
              </c:pt>
              <c:pt idx="754">
                <c:v>86</c:v>
              </c:pt>
              <c:pt idx="755">
                <c:v>84</c:v>
              </c:pt>
              <c:pt idx="756">
                <c:v>92</c:v>
              </c:pt>
              <c:pt idx="757">
                <c:v>96</c:v>
              </c:pt>
              <c:pt idx="758">
                <c:v>102</c:v>
              </c:pt>
              <c:pt idx="759">
                <c:v>85</c:v>
              </c:pt>
              <c:pt idx="760">
                <c:v>103</c:v>
              </c:pt>
              <c:pt idx="761">
                <c:v>84</c:v>
              </c:pt>
              <c:pt idx="762">
                <c:v>81</c:v>
              </c:pt>
              <c:pt idx="763">
                <c:v>87</c:v>
              </c:pt>
              <c:pt idx="764">
                <c:v>76</c:v>
              </c:pt>
              <c:pt idx="765">
                <c:v>89</c:v>
              </c:pt>
              <c:pt idx="766">
                <c:v>108</c:v>
              </c:pt>
              <c:pt idx="767">
                <c:v>107</c:v>
              </c:pt>
              <c:pt idx="768">
                <c:v>82</c:v>
              </c:pt>
              <c:pt idx="769">
                <c:v>93</c:v>
              </c:pt>
              <c:pt idx="770">
                <c:v>98</c:v>
              </c:pt>
              <c:pt idx="771">
                <c:v>109</c:v>
              </c:pt>
              <c:pt idx="772">
                <c:v>91</c:v>
              </c:pt>
              <c:pt idx="773">
                <c:v>116</c:v>
              </c:pt>
              <c:pt idx="774">
                <c:v>120</c:v>
              </c:pt>
              <c:pt idx="775">
                <c:v>93</c:v>
              </c:pt>
              <c:pt idx="776">
                <c:v>68</c:v>
              </c:pt>
              <c:pt idx="777">
                <c:v>78</c:v>
              </c:pt>
              <c:pt idx="778">
                <c:v>86</c:v>
              </c:pt>
              <c:pt idx="779">
                <c:v>84</c:v>
              </c:pt>
              <c:pt idx="780">
                <c:v>86</c:v>
              </c:pt>
              <c:pt idx="781">
                <c:v>77</c:v>
              </c:pt>
              <c:pt idx="782">
                <c:v>88</c:v>
              </c:pt>
              <c:pt idx="783">
                <c:v>81</c:v>
              </c:pt>
              <c:pt idx="784">
                <c:v>88</c:v>
              </c:pt>
              <c:pt idx="785">
                <c:v>86</c:v>
              </c:pt>
              <c:pt idx="786">
                <c:v>95</c:v>
              </c:pt>
              <c:pt idx="787">
                <c:v>94</c:v>
              </c:pt>
              <c:pt idx="788">
                <c:v>86</c:v>
              </c:pt>
              <c:pt idx="789">
                <c:v>74</c:v>
              </c:pt>
              <c:pt idx="790">
                <c:v>100</c:v>
              </c:pt>
              <c:pt idx="791">
                <c:v>88</c:v>
              </c:pt>
              <c:pt idx="792">
                <c:v>99</c:v>
              </c:pt>
              <c:pt idx="793">
                <c:v>111</c:v>
              </c:pt>
              <c:pt idx="794">
                <c:v>73</c:v>
              </c:pt>
              <c:pt idx="795">
                <c:v>84</c:v>
              </c:pt>
              <c:pt idx="796">
                <c:v>82</c:v>
              </c:pt>
              <c:pt idx="797">
                <c:v>85</c:v>
              </c:pt>
              <c:pt idx="798">
                <c:v>86</c:v>
              </c:pt>
              <c:pt idx="799">
                <c:v>110</c:v>
              </c:pt>
              <c:pt idx="800">
                <c:v>85</c:v>
              </c:pt>
              <c:pt idx="801">
                <c:v>105</c:v>
              </c:pt>
              <c:pt idx="802">
                <c:v>114</c:v>
              </c:pt>
              <c:pt idx="803">
                <c:v>96</c:v>
              </c:pt>
              <c:pt idx="804">
                <c:v>94</c:v>
              </c:pt>
              <c:pt idx="805">
                <c:v>98</c:v>
              </c:pt>
              <c:pt idx="806">
                <c:v>92</c:v>
              </c:pt>
              <c:pt idx="807">
                <c:v>95</c:v>
              </c:pt>
              <c:pt idx="808">
                <c:v>84</c:v>
              </c:pt>
              <c:pt idx="809">
                <c:v>93</c:v>
              </c:pt>
              <c:pt idx="810">
                <c:v>86</c:v>
              </c:pt>
              <c:pt idx="811">
                <c:v>93</c:v>
              </c:pt>
              <c:pt idx="812">
                <c:v>87</c:v>
              </c:pt>
              <c:pt idx="813">
                <c:v>102</c:v>
              </c:pt>
              <c:pt idx="814">
                <c:v>105</c:v>
              </c:pt>
              <c:pt idx="815">
                <c:v>83</c:v>
              </c:pt>
              <c:pt idx="816">
                <c:v>116</c:v>
              </c:pt>
              <c:pt idx="817">
                <c:v>85</c:v>
              </c:pt>
              <c:pt idx="818">
                <c:v>110</c:v>
              </c:pt>
              <c:pt idx="819">
                <c:v>106</c:v>
              </c:pt>
              <c:pt idx="820">
                <c:v>87</c:v>
              </c:pt>
              <c:pt idx="821">
                <c:v>92</c:v>
              </c:pt>
              <c:pt idx="822">
                <c:v>91</c:v>
              </c:pt>
              <c:pt idx="823">
                <c:v>90</c:v>
              </c:pt>
              <c:pt idx="824">
                <c:v>91</c:v>
              </c:pt>
              <c:pt idx="825">
                <c:v>100</c:v>
              </c:pt>
              <c:pt idx="826">
                <c:v>85</c:v>
              </c:pt>
              <c:pt idx="827">
                <c:v>87</c:v>
              </c:pt>
              <c:pt idx="828">
                <c:v>102</c:v>
              </c:pt>
              <c:pt idx="829">
                <c:v>102</c:v>
              </c:pt>
              <c:pt idx="832">
                <c:v>96</c:v>
              </c:pt>
              <c:pt idx="833">
                <c:v>78</c:v>
              </c:pt>
              <c:pt idx="834">
                <c:v>83</c:v>
              </c:pt>
              <c:pt idx="835">
                <c:v>93</c:v>
              </c:pt>
              <c:pt idx="836">
                <c:v>99</c:v>
              </c:pt>
              <c:pt idx="837">
                <c:v>94</c:v>
              </c:pt>
              <c:pt idx="838">
                <c:v>94</c:v>
              </c:pt>
              <c:pt idx="839">
                <c:v>89</c:v>
              </c:pt>
              <c:pt idx="840">
                <c:v>78</c:v>
              </c:pt>
              <c:pt idx="841">
                <c:v>93</c:v>
              </c:pt>
              <c:pt idx="842">
                <c:v>96</c:v>
              </c:pt>
              <c:pt idx="843">
                <c:v>80</c:v>
              </c:pt>
              <c:pt idx="844">
                <c:v>80</c:v>
              </c:pt>
              <c:pt idx="845">
                <c:v>95</c:v>
              </c:pt>
              <c:pt idx="846">
                <c:v>67</c:v>
              </c:pt>
              <c:pt idx="847">
                <c:v>93</c:v>
              </c:pt>
              <c:pt idx="848">
                <c:v>78</c:v>
              </c:pt>
              <c:pt idx="849">
                <c:v>88</c:v>
              </c:pt>
              <c:pt idx="850">
                <c:v>97</c:v>
              </c:pt>
              <c:pt idx="851">
                <c:v>87</c:v>
              </c:pt>
              <c:pt idx="852">
                <c:v>73</c:v>
              </c:pt>
              <c:pt idx="853">
                <c:v>79</c:v>
              </c:pt>
              <c:pt idx="854">
                <c:v>79</c:v>
              </c:pt>
              <c:pt idx="855">
                <c:v>104</c:v>
              </c:pt>
              <c:pt idx="856">
                <c:v>73</c:v>
              </c:pt>
              <c:pt idx="857">
                <c:v>86</c:v>
              </c:pt>
              <c:pt idx="858">
                <c:v>80</c:v>
              </c:pt>
              <c:pt idx="859">
                <c:v>95</c:v>
              </c:pt>
              <c:pt idx="860">
                <c:v>102</c:v>
              </c:pt>
              <c:pt idx="861">
                <c:v>84</c:v>
              </c:pt>
              <c:pt idx="862">
                <c:v>92</c:v>
              </c:pt>
              <c:pt idx="863">
                <c:v>92</c:v>
              </c:pt>
              <c:pt idx="864">
                <c:v>86</c:v>
              </c:pt>
              <c:pt idx="865">
                <c:v>94</c:v>
              </c:pt>
              <c:pt idx="866">
                <c:v>91</c:v>
              </c:pt>
              <c:pt idx="867">
                <c:v>89</c:v>
              </c:pt>
              <c:pt idx="868">
                <c:v>94</c:v>
              </c:pt>
              <c:pt idx="869">
                <c:v>98</c:v>
              </c:pt>
              <c:pt idx="870">
                <c:v>90</c:v>
              </c:pt>
              <c:pt idx="871">
                <c:v>96</c:v>
              </c:pt>
              <c:pt idx="872">
                <c:v>100</c:v>
              </c:pt>
              <c:pt idx="873">
                <c:v>102</c:v>
              </c:pt>
              <c:pt idx="874">
                <c:v>91</c:v>
              </c:pt>
              <c:pt idx="875">
                <c:v>78</c:v>
              </c:pt>
              <c:pt idx="876">
                <c:v>90</c:v>
              </c:pt>
              <c:pt idx="877">
                <c:v>103</c:v>
              </c:pt>
              <c:pt idx="878">
                <c:v>87</c:v>
              </c:pt>
              <c:pt idx="879">
                <c:v>102</c:v>
              </c:pt>
              <c:pt idx="880">
                <c:v>94</c:v>
              </c:pt>
              <c:pt idx="881">
                <c:v>72</c:v>
              </c:pt>
              <c:pt idx="882">
                <c:v>76</c:v>
              </c:pt>
              <c:pt idx="883">
                <c:v>91</c:v>
              </c:pt>
              <c:pt idx="884">
                <c:v>85</c:v>
              </c:pt>
              <c:pt idx="885">
                <c:v>108</c:v>
              </c:pt>
              <c:pt idx="886">
                <c:v>101</c:v>
              </c:pt>
              <c:pt idx="887">
                <c:v>89</c:v>
              </c:pt>
              <c:pt idx="888">
                <c:v>89</c:v>
              </c:pt>
              <c:pt idx="890">
                <c:v>87</c:v>
              </c:pt>
              <c:pt idx="891">
                <c:v>105</c:v>
              </c:pt>
              <c:pt idx="892">
                <c:v>90</c:v>
              </c:pt>
              <c:pt idx="893">
                <c:v>100</c:v>
              </c:pt>
              <c:pt idx="894">
                <c:v>92</c:v>
              </c:pt>
              <c:pt idx="895">
                <c:v>102</c:v>
              </c:pt>
              <c:pt idx="896">
                <c:v>96</c:v>
              </c:pt>
              <c:pt idx="897">
                <c:v>88</c:v>
              </c:pt>
              <c:pt idx="898">
                <c:v>93</c:v>
              </c:pt>
              <c:pt idx="899">
                <c:v>86</c:v>
              </c:pt>
              <c:pt idx="900">
                <c:v>94</c:v>
              </c:pt>
              <c:pt idx="901">
                <c:v>99</c:v>
              </c:pt>
              <c:pt idx="902">
                <c:v>91</c:v>
              </c:pt>
              <c:pt idx="903">
                <c:v>87</c:v>
              </c:pt>
              <c:pt idx="904">
                <c:v>77</c:v>
              </c:pt>
              <c:pt idx="905">
                <c:v>87</c:v>
              </c:pt>
              <c:pt idx="906">
                <c:v>95</c:v>
              </c:pt>
              <c:pt idx="907">
                <c:v>110</c:v>
              </c:pt>
              <c:pt idx="908">
                <c:v>80</c:v>
              </c:pt>
              <c:pt idx="909">
                <c:v>90</c:v>
              </c:pt>
              <c:pt idx="910">
                <c:v>77</c:v>
              </c:pt>
              <c:pt idx="911">
                <c:v>116</c:v>
              </c:pt>
              <c:pt idx="912">
                <c:v>91</c:v>
              </c:pt>
              <c:pt idx="913">
                <c:v>88</c:v>
              </c:pt>
              <c:pt idx="914">
                <c:v>97</c:v>
              </c:pt>
              <c:pt idx="915">
                <c:v>67</c:v>
              </c:pt>
              <c:pt idx="916">
                <c:v>98</c:v>
              </c:pt>
              <c:pt idx="917">
                <c:v>98</c:v>
              </c:pt>
              <c:pt idx="918">
                <c:v>101</c:v>
              </c:pt>
              <c:pt idx="919">
                <c:v>94</c:v>
              </c:pt>
              <c:pt idx="920">
                <c:v>77</c:v>
              </c:pt>
              <c:pt idx="921">
                <c:v>102</c:v>
              </c:pt>
              <c:pt idx="922">
                <c:v>89</c:v>
              </c:pt>
              <c:pt idx="923">
                <c:v>80</c:v>
              </c:pt>
              <c:pt idx="924">
                <c:v>104</c:v>
              </c:pt>
              <c:pt idx="925">
                <c:v>84</c:v>
              </c:pt>
              <c:pt idx="926">
                <c:v>93</c:v>
              </c:pt>
              <c:pt idx="927">
                <c:v>84</c:v>
              </c:pt>
              <c:pt idx="928">
                <c:v>109</c:v>
              </c:pt>
              <c:pt idx="929">
                <c:v>74</c:v>
              </c:pt>
              <c:pt idx="931">
                <c:v>87</c:v>
              </c:pt>
              <c:pt idx="932">
                <c:v>105</c:v>
              </c:pt>
              <c:pt idx="933">
                <c:v>85</c:v>
              </c:pt>
              <c:pt idx="934">
                <c:v>91</c:v>
              </c:pt>
              <c:pt idx="935">
                <c:v>114</c:v>
              </c:pt>
              <c:pt idx="936">
                <c:v>76</c:v>
              </c:pt>
              <c:pt idx="937">
                <c:v>94</c:v>
              </c:pt>
              <c:pt idx="938">
                <c:v>91</c:v>
              </c:pt>
              <c:pt idx="939">
                <c:v>82</c:v>
              </c:pt>
              <c:pt idx="940">
                <c:v>103</c:v>
              </c:pt>
              <c:pt idx="941">
                <c:v>86</c:v>
              </c:pt>
              <c:pt idx="942">
                <c:v>92</c:v>
              </c:pt>
              <c:pt idx="943">
                <c:v>102</c:v>
              </c:pt>
              <c:pt idx="944">
                <c:v>85</c:v>
              </c:pt>
              <c:pt idx="945">
                <c:v>96</c:v>
              </c:pt>
              <c:pt idx="946">
                <c:v>88</c:v>
              </c:pt>
              <c:pt idx="947">
                <c:v>87</c:v>
              </c:pt>
              <c:pt idx="948">
                <c:v>120</c:v>
              </c:pt>
              <c:pt idx="949">
                <c:v>88</c:v>
              </c:pt>
              <c:pt idx="950">
                <c:v>96</c:v>
              </c:pt>
              <c:pt idx="951">
                <c:v>90</c:v>
              </c:pt>
              <c:pt idx="952">
                <c:v>85</c:v>
              </c:pt>
              <c:pt idx="953">
                <c:v>78</c:v>
              </c:pt>
              <c:pt idx="954">
                <c:v>90</c:v>
              </c:pt>
              <c:pt idx="955">
                <c:v>81</c:v>
              </c:pt>
              <c:pt idx="956">
                <c:v>84</c:v>
              </c:pt>
              <c:pt idx="957">
                <c:v>104</c:v>
              </c:pt>
              <c:pt idx="958">
                <c:v>103</c:v>
              </c:pt>
              <c:pt idx="959">
                <c:v>83</c:v>
              </c:pt>
              <c:pt idx="960">
                <c:v>89</c:v>
              </c:pt>
              <c:pt idx="961">
                <c:v>94</c:v>
              </c:pt>
              <c:pt idx="962">
                <c:v>98</c:v>
              </c:pt>
              <c:pt idx="963">
                <c:v>94</c:v>
              </c:pt>
              <c:pt idx="964">
                <c:v>97</c:v>
              </c:pt>
              <c:pt idx="965">
                <c:v>91</c:v>
              </c:pt>
              <c:pt idx="966">
                <c:v>85</c:v>
              </c:pt>
              <c:pt idx="967">
                <c:v>91</c:v>
              </c:pt>
              <c:pt idx="968">
                <c:v>86</c:v>
              </c:pt>
              <c:pt idx="969">
                <c:v>84</c:v>
              </c:pt>
              <c:pt idx="970">
                <c:v>82</c:v>
              </c:pt>
              <c:pt idx="971">
                <c:v>83</c:v>
              </c:pt>
              <c:pt idx="972">
                <c:v>90</c:v>
              </c:pt>
              <c:pt idx="973">
                <c:v>99</c:v>
              </c:pt>
              <c:pt idx="974">
                <c:v>91</c:v>
              </c:pt>
              <c:pt idx="975">
                <c:v>85</c:v>
              </c:pt>
              <c:pt idx="976">
                <c:v>89</c:v>
              </c:pt>
              <c:pt idx="977">
                <c:v>98</c:v>
              </c:pt>
              <c:pt idx="978">
                <c:v>99</c:v>
              </c:pt>
              <c:pt idx="979">
                <c:v>99</c:v>
              </c:pt>
              <c:pt idx="980">
                <c:v>78</c:v>
              </c:pt>
              <c:pt idx="981">
                <c:v>97</c:v>
              </c:pt>
              <c:pt idx="982">
                <c:v>86</c:v>
              </c:pt>
              <c:pt idx="983">
                <c:v>92</c:v>
              </c:pt>
              <c:pt idx="984">
                <c:v>86</c:v>
              </c:pt>
              <c:pt idx="985">
                <c:v>89</c:v>
              </c:pt>
              <c:pt idx="986">
                <c:v>77</c:v>
              </c:pt>
              <c:pt idx="987">
                <c:v>95</c:v>
              </c:pt>
              <c:pt idx="988">
                <c:v>89</c:v>
              </c:pt>
              <c:pt idx="989">
                <c:v>72</c:v>
              </c:pt>
              <c:pt idx="990">
                <c:v>78</c:v>
              </c:pt>
              <c:pt idx="991">
                <c:v>91</c:v>
              </c:pt>
              <c:pt idx="992">
                <c:v>87</c:v>
              </c:pt>
              <c:pt idx="993">
                <c:v>81</c:v>
              </c:pt>
              <c:pt idx="994">
                <c:v>92</c:v>
              </c:pt>
              <c:pt idx="995">
                <c:v>84</c:v>
              </c:pt>
              <c:pt idx="996">
                <c:v>98</c:v>
              </c:pt>
              <c:pt idx="997">
                <c:v>108</c:v>
              </c:pt>
              <c:pt idx="998">
                <c:v>103</c:v>
              </c:pt>
              <c:pt idx="999">
                <c:v>97</c:v>
              </c:pt>
              <c:pt idx="1000">
                <c:v>90</c:v>
              </c:pt>
              <c:pt idx="1001">
                <c:v>94</c:v>
              </c:pt>
              <c:pt idx="1002">
                <c:v>92</c:v>
              </c:pt>
              <c:pt idx="1003">
                <c:v>83</c:v>
              </c:pt>
              <c:pt idx="1004">
                <c:v>91</c:v>
              </c:pt>
              <c:pt idx="1005">
                <c:v>96</c:v>
              </c:pt>
              <c:pt idx="1006">
                <c:v>86</c:v>
              </c:pt>
              <c:pt idx="1007">
                <c:v>82</c:v>
              </c:pt>
              <c:pt idx="1009">
                <c:v>94</c:v>
              </c:pt>
              <c:pt idx="1010">
                <c:v>78</c:v>
              </c:pt>
              <c:pt idx="1011">
                <c:v>82</c:v>
              </c:pt>
              <c:pt idx="1012">
                <c:v>80</c:v>
              </c:pt>
              <c:pt idx="1013">
                <c:v>91</c:v>
              </c:pt>
              <c:pt idx="1014">
                <c:v>80</c:v>
              </c:pt>
              <c:pt idx="1015">
                <c:v>76</c:v>
              </c:pt>
              <c:pt idx="1016">
                <c:v>72</c:v>
              </c:pt>
              <c:pt idx="1017">
                <c:v>101</c:v>
              </c:pt>
              <c:pt idx="1018">
                <c:v>86</c:v>
              </c:pt>
              <c:pt idx="1019">
                <c:v>99</c:v>
              </c:pt>
              <c:pt idx="1020">
                <c:v>80</c:v>
              </c:pt>
              <c:pt idx="1021">
                <c:v>97</c:v>
              </c:pt>
              <c:pt idx="1022">
                <c:v>95</c:v>
              </c:pt>
              <c:pt idx="1023">
                <c:v>83</c:v>
              </c:pt>
              <c:pt idx="1024">
                <c:v>79</c:v>
              </c:pt>
              <c:pt idx="1025">
                <c:v>78</c:v>
              </c:pt>
              <c:pt idx="1026">
                <c:v>109</c:v>
              </c:pt>
              <c:pt idx="1027">
                <c:v>79</c:v>
              </c:pt>
              <c:pt idx="1028">
                <c:v>75</c:v>
              </c:pt>
              <c:pt idx="1029">
                <c:v>69</c:v>
              </c:pt>
              <c:pt idx="1030">
                <c:v>81</c:v>
              </c:pt>
              <c:pt idx="1031">
                <c:v>79</c:v>
              </c:pt>
              <c:pt idx="1032">
                <c:v>89</c:v>
              </c:pt>
              <c:pt idx="1033">
                <c:v>93</c:v>
              </c:pt>
              <c:pt idx="1034">
                <c:v>75</c:v>
              </c:pt>
              <c:pt idx="1035">
                <c:v>72</c:v>
              </c:pt>
              <c:pt idx="1036">
                <c:v>94</c:v>
              </c:pt>
              <c:pt idx="1037">
                <c:v>75</c:v>
              </c:pt>
              <c:pt idx="1038">
                <c:v>86</c:v>
              </c:pt>
              <c:pt idx="1039">
                <c:v>77</c:v>
              </c:pt>
              <c:pt idx="1040">
                <c:v>86</c:v>
              </c:pt>
              <c:pt idx="1041">
                <c:v>75</c:v>
              </c:pt>
              <c:pt idx="1042">
                <c:v>90</c:v>
              </c:pt>
              <c:pt idx="1043">
                <c:v>78</c:v>
              </c:pt>
              <c:pt idx="1044">
                <c:v>91</c:v>
              </c:pt>
              <c:pt idx="1045">
                <c:v>79</c:v>
              </c:pt>
              <c:pt idx="1046">
                <c:v>87</c:v>
              </c:pt>
              <c:pt idx="1047">
                <c:v>105</c:v>
              </c:pt>
              <c:pt idx="1048">
                <c:v>82</c:v>
              </c:pt>
              <c:pt idx="1049">
                <c:v>100</c:v>
              </c:pt>
              <c:pt idx="1050">
                <c:v>79</c:v>
              </c:pt>
              <c:pt idx="1051">
                <c:v>91</c:v>
              </c:pt>
              <c:pt idx="1052">
                <c:v>95</c:v>
              </c:pt>
              <c:pt idx="1053">
                <c:v>101</c:v>
              </c:pt>
              <c:pt idx="1054">
                <c:v>88</c:v>
              </c:pt>
              <c:pt idx="1055">
                <c:v>96</c:v>
              </c:pt>
              <c:pt idx="1057">
                <c:v>87</c:v>
              </c:pt>
              <c:pt idx="1058">
                <c:v>97</c:v>
              </c:pt>
              <c:pt idx="1059">
                <c:v>84</c:v>
              </c:pt>
              <c:pt idx="1060">
                <c:v>78</c:v>
              </c:pt>
              <c:pt idx="1061">
                <c:v>91</c:v>
              </c:pt>
              <c:pt idx="1062">
                <c:v>87</c:v>
              </c:pt>
              <c:pt idx="1063">
                <c:v>74</c:v>
              </c:pt>
              <c:pt idx="1064">
                <c:v>99</c:v>
              </c:pt>
              <c:pt idx="1065">
                <c:v>96</c:v>
              </c:pt>
              <c:pt idx="1066">
                <c:v>86</c:v>
              </c:pt>
              <c:pt idx="1067">
                <c:v>91</c:v>
              </c:pt>
              <c:pt idx="1068">
                <c:v>68</c:v>
              </c:pt>
              <c:pt idx="1069">
                <c:v>91</c:v>
              </c:pt>
              <c:pt idx="1070">
                <c:v>99</c:v>
              </c:pt>
              <c:pt idx="1071">
                <c:v>98</c:v>
              </c:pt>
              <c:pt idx="1072">
                <c:v>92</c:v>
              </c:pt>
              <c:pt idx="1073">
                <c:v>87</c:v>
              </c:pt>
              <c:pt idx="1074">
                <c:v>66</c:v>
              </c:pt>
              <c:pt idx="1075">
                <c:v>87</c:v>
              </c:pt>
              <c:pt idx="1076">
                <c:v>93</c:v>
              </c:pt>
              <c:pt idx="1077">
                <c:v>69</c:v>
              </c:pt>
              <c:pt idx="1078">
                <c:v>84</c:v>
              </c:pt>
              <c:pt idx="1079">
                <c:v>97</c:v>
              </c:pt>
              <c:pt idx="1080">
                <c:v>83</c:v>
              </c:pt>
              <c:pt idx="1081">
                <c:v>84</c:v>
              </c:pt>
              <c:pt idx="1082">
                <c:v>89</c:v>
              </c:pt>
              <c:pt idx="1083">
                <c:v>91</c:v>
              </c:pt>
              <c:pt idx="1085">
                <c:v>89</c:v>
              </c:pt>
              <c:pt idx="1086">
                <c:v>96</c:v>
              </c:pt>
              <c:pt idx="1087">
                <c:v>89</c:v>
              </c:pt>
              <c:pt idx="1088">
                <c:v>87</c:v>
              </c:pt>
              <c:pt idx="1089">
                <c:v>86</c:v>
              </c:pt>
              <c:pt idx="1090">
                <c:v>86</c:v>
              </c:pt>
              <c:pt idx="1091">
                <c:v>96</c:v>
              </c:pt>
              <c:pt idx="1092">
                <c:v>89</c:v>
              </c:pt>
              <c:pt idx="1093">
                <c:v>69</c:v>
              </c:pt>
              <c:pt idx="1094">
                <c:v>81</c:v>
              </c:pt>
              <c:pt idx="1095">
                <c:v>78</c:v>
              </c:pt>
              <c:pt idx="1096">
                <c:v>82</c:v>
              </c:pt>
              <c:pt idx="1097">
                <c:v>81</c:v>
              </c:pt>
              <c:pt idx="1098">
                <c:v>91</c:v>
              </c:pt>
              <c:pt idx="1099">
                <c:v>102</c:v>
              </c:pt>
              <c:pt idx="1101">
                <c:v>90</c:v>
              </c:pt>
              <c:pt idx="1102">
                <c:v>80</c:v>
              </c:pt>
              <c:pt idx="1103">
                <c:v>85</c:v>
              </c:pt>
              <c:pt idx="1105">
                <c:v>103</c:v>
              </c:pt>
              <c:pt idx="1106">
                <c:v>92</c:v>
              </c:pt>
              <c:pt idx="1107">
                <c:v>82</c:v>
              </c:pt>
              <c:pt idx="1108">
                <c:v>100</c:v>
              </c:pt>
              <c:pt idx="1109">
                <c:v>79</c:v>
              </c:pt>
              <c:pt idx="1110">
                <c:v>75</c:v>
              </c:pt>
              <c:pt idx="1111">
                <c:v>89</c:v>
              </c:pt>
              <c:pt idx="1112">
                <c:v>82</c:v>
              </c:pt>
              <c:pt idx="1113">
                <c:v>81</c:v>
              </c:pt>
              <c:pt idx="1114">
                <c:v>83</c:v>
              </c:pt>
              <c:pt idx="1115">
                <c:v>100</c:v>
              </c:pt>
              <c:pt idx="1116">
                <c:v>81</c:v>
              </c:pt>
              <c:pt idx="1117">
                <c:v>109</c:v>
              </c:pt>
              <c:pt idx="1118">
                <c:v>92</c:v>
              </c:pt>
              <c:pt idx="1120">
                <c:v>105</c:v>
              </c:pt>
              <c:pt idx="1121">
                <c:v>91</c:v>
              </c:pt>
              <c:pt idx="1122">
                <c:v>83</c:v>
              </c:pt>
              <c:pt idx="1123">
                <c:v>89</c:v>
              </c:pt>
              <c:pt idx="1124">
                <c:v>82</c:v>
              </c:pt>
              <c:pt idx="1125">
                <c:v>92</c:v>
              </c:pt>
              <c:pt idx="1126">
                <c:v>94</c:v>
              </c:pt>
              <c:pt idx="1127">
                <c:v>86</c:v>
              </c:pt>
              <c:pt idx="1128">
                <c:v>88</c:v>
              </c:pt>
              <c:pt idx="1129">
                <c:v>94</c:v>
              </c:pt>
              <c:pt idx="1130">
                <c:v>84</c:v>
              </c:pt>
              <c:pt idx="1131">
                <c:v>77</c:v>
              </c:pt>
              <c:pt idx="1132">
                <c:v>92</c:v>
              </c:pt>
              <c:pt idx="1134">
                <c:v>99</c:v>
              </c:pt>
              <c:pt idx="1135">
                <c:v>81</c:v>
              </c:pt>
              <c:pt idx="1136">
                <c:v>97</c:v>
              </c:pt>
              <c:pt idx="1137">
                <c:v>85</c:v>
              </c:pt>
              <c:pt idx="1138">
                <c:v>98</c:v>
              </c:pt>
              <c:pt idx="1139">
                <c:v>86</c:v>
              </c:pt>
              <c:pt idx="1140">
                <c:v>80</c:v>
              </c:pt>
              <c:pt idx="1141">
                <c:v>69</c:v>
              </c:pt>
              <c:pt idx="1142">
                <c:v>69</c:v>
              </c:pt>
              <c:pt idx="1143">
                <c:v>87</c:v>
              </c:pt>
              <c:pt idx="1144">
                <c:v>95</c:v>
              </c:pt>
              <c:pt idx="1145">
                <c:v>77</c:v>
              </c:pt>
              <c:pt idx="1146">
                <c:v>87</c:v>
              </c:pt>
              <c:pt idx="1147">
                <c:v>92</c:v>
              </c:pt>
              <c:pt idx="1148">
                <c:v>90</c:v>
              </c:pt>
              <c:pt idx="1149">
                <c:v>87</c:v>
              </c:pt>
              <c:pt idx="1150">
                <c:v>102</c:v>
              </c:pt>
              <c:pt idx="1151">
                <c:v>96</c:v>
              </c:pt>
              <c:pt idx="1152">
                <c:v>82</c:v>
              </c:pt>
              <c:pt idx="1153">
                <c:v>101</c:v>
              </c:pt>
              <c:pt idx="1154">
                <c:v>77</c:v>
              </c:pt>
              <c:pt idx="1155">
                <c:v>84</c:v>
              </c:pt>
              <c:pt idx="1156">
                <c:v>98</c:v>
              </c:pt>
              <c:pt idx="1157">
                <c:v>90</c:v>
              </c:pt>
              <c:pt idx="1158">
                <c:v>85</c:v>
              </c:pt>
              <c:pt idx="1159">
                <c:v>84</c:v>
              </c:pt>
              <c:pt idx="1160">
                <c:v>99</c:v>
              </c:pt>
              <c:pt idx="1161">
                <c:v>82</c:v>
              </c:pt>
              <c:pt idx="1162">
                <c:v>80</c:v>
              </c:pt>
              <c:pt idx="1163">
                <c:v>102</c:v>
              </c:pt>
              <c:pt idx="1164">
                <c:v>82</c:v>
              </c:pt>
              <c:pt idx="1165">
                <c:v>95</c:v>
              </c:pt>
              <c:pt idx="1166">
                <c:v>95</c:v>
              </c:pt>
              <c:pt idx="1167">
                <c:v>76</c:v>
              </c:pt>
              <c:pt idx="1168">
                <c:v>86</c:v>
              </c:pt>
              <c:pt idx="1169">
                <c:v>84</c:v>
              </c:pt>
              <c:pt idx="1170">
                <c:v>77</c:v>
              </c:pt>
              <c:pt idx="1171">
                <c:v>69</c:v>
              </c:pt>
              <c:pt idx="1172">
                <c:v>82</c:v>
              </c:pt>
              <c:pt idx="1173">
                <c:v>92</c:v>
              </c:pt>
              <c:pt idx="1174">
                <c:v>89</c:v>
              </c:pt>
              <c:pt idx="1175">
                <c:v>102</c:v>
              </c:pt>
              <c:pt idx="1176">
                <c:v>89</c:v>
              </c:pt>
              <c:pt idx="1177">
                <c:v>92</c:v>
              </c:pt>
              <c:pt idx="1178">
                <c:v>79</c:v>
              </c:pt>
              <c:pt idx="1179">
                <c:v>91</c:v>
              </c:pt>
              <c:pt idx="1180">
                <c:v>75</c:v>
              </c:pt>
              <c:pt idx="1181">
                <c:v>91</c:v>
              </c:pt>
              <c:pt idx="1182">
                <c:v>85</c:v>
              </c:pt>
              <c:pt idx="1183">
                <c:v>89</c:v>
              </c:pt>
              <c:pt idx="1184">
                <c:v>98</c:v>
              </c:pt>
              <c:pt idx="1185">
                <c:v>92</c:v>
              </c:pt>
              <c:pt idx="1186">
                <c:v>87</c:v>
              </c:pt>
              <c:pt idx="1187">
                <c:v>75</c:v>
              </c:pt>
              <c:pt idx="1188">
                <c:v>91</c:v>
              </c:pt>
              <c:pt idx="1189">
                <c:v>88</c:v>
              </c:pt>
              <c:pt idx="1191">
                <c:v>93</c:v>
              </c:pt>
              <c:pt idx="1192">
                <c:v>90</c:v>
              </c:pt>
              <c:pt idx="1193">
                <c:v>86</c:v>
              </c:pt>
              <c:pt idx="1194">
                <c:v>73</c:v>
              </c:pt>
              <c:pt idx="1195">
                <c:v>81</c:v>
              </c:pt>
              <c:pt idx="1196">
                <c:v>84</c:v>
              </c:pt>
              <c:pt idx="1197">
                <c:v>66</c:v>
              </c:pt>
              <c:pt idx="1198">
                <c:v>90</c:v>
              </c:pt>
              <c:pt idx="1199">
                <c:v>94</c:v>
              </c:pt>
              <c:pt idx="1200">
                <c:v>68</c:v>
              </c:pt>
              <c:pt idx="1201">
                <c:v>92</c:v>
              </c:pt>
              <c:pt idx="1202">
                <c:v>89</c:v>
              </c:pt>
              <c:pt idx="1204">
                <c:v>71</c:v>
              </c:pt>
              <c:pt idx="1205">
                <c:v>102</c:v>
              </c:pt>
              <c:pt idx="1206">
                <c:v>90</c:v>
              </c:pt>
              <c:pt idx="1207">
                <c:v>98</c:v>
              </c:pt>
              <c:pt idx="1208">
                <c:v>100</c:v>
              </c:pt>
              <c:pt idx="1209">
                <c:v>100</c:v>
              </c:pt>
              <c:pt idx="1210">
                <c:v>146</c:v>
              </c:pt>
              <c:pt idx="1211">
                <c:v>116</c:v>
              </c:pt>
              <c:pt idx="1212">
                <c:v>107</c:v>
              </c:pt>
              <c:pt idx="1213">
                <c:v>94</c:v>
              </c:pt>
              <c:pt idx="1214">
                <c:v>92</c:v>
              </c:pt>
              <c:pt idx="1215">
                <c:v>108</c:v>
              </c:pt>
              <c:pt idx="1216">
                <c:v>95</c:v>
              </c:pt>
              <c:pt idx="1217">
                <c:v>80</c:v>
              </c:pt>
              <c:pt idx="1218">
                <c:v>103</c:v>
              </c:pt>
              <c:pt idx="1219">
                <c:v>83</c:v>
              </c:pt>
              <c:pt idx="1220">
                <c:v>86</c:v>
              </c:pt>
              <c:pt idx="1221">
                <c:v>84</c:v>
              </c:pt>
              <c:pt idx="1222">
                <c:v>101</c:v>
              </c:pt>
              <c:pt idx="1223">
                <c:v>95</c:v>
              </c:pt>
              <c:pt idx="1224">
                <c:v>81</c:v>
              </c:pt>
              <c:pt idx="1225">
                <c:v>100</c:v>
              </c:pt>
              <c:pt idx="1226">
                <c:v>88</c:v>
              </c:pt>
              <c:pt idx="1227">
                <c:v>81</c:v>
              </c:pt>
              <c:pt idx="1228">
                <c:v>69</c:v>
              </c:pt>
              <c:pt idx="1229">
                <c:v>90</c:v>
              </c:pt>
              <c:pt idx="1230">
                <c:v>77</c:v>
              </c:pt>
              <c:pt idx="1231">
                <c:v>94</c:v>
              </c:pt>
              <c:pt idx="1232">
                <c:v>98</c:v>
              </c:pt>
              <c:pt idx="1233">
                <c:v>95</c:v>
              </c:pt>
              <c:pt idx="1234">
                <c:v>97</c:v>
              </c:pt>
              <c:pt idx="1235">
                <c:v>86</c:v>
              </c:pt>
              <c:pt idx="1236">
                <c:v>87</c:v>
              </c:pt>
              <c:pt idx="1237">
                <c:v>80</c:v>
              </c:pt>
              <c:pt idx="1238">
                <c:v>94</c:v>
              </c:pt>
              <c:pt idx="1239">
                <c:v>80</c:v>
              </c:pt>
              <c:pt idx="1240">
                <c:v>112</c:v>
              </c:pt>
              <c:pt idx="1241">
                <c:v>98</c:v>
              </c:pt>
              <c:pt idx="1242">
                <c:v>105</c:v>
              </c:pt>
              <c:pt idx="1243">
                <c:v>82</c:v>
              </c:pt>
              <c:pt idx="1244">
                <c:v>100</c:v>
              </c:pt>
              <c:pt idx="1245">
                <c:v>68</c:v>
              </c:pt>
              <c:pt idx="1246">
                <c:v>81</c:v>
              </c:pt>
              <c:pt idx="1247">
                <c:v>95</c:v>
              </c:pt>
              <c:pt idx="1248">
                <c:v>81</c:v>
              </c:pt>
              <c:pt idx="1250">
                <c:v>94</c:v>
              </c:pt>
              <c:pt idx="1251">
                <c:v>98</c:v>
              </c:pt>
              <c:pt idx="1252">
                <c:v>74</c:v>
              </c:pt>
              <c:pt idx="1253">
                <c:v>81</c:v>
              </c:pt>
              <c:pt idx="1254">
                <c:v>79</c:v>
              </c:pt>
              <c:pt idx="1255">
                <c:v>87</c:v>
              </c:pt>
              <c:pt idx="1256">
                <c:v>92</c:v>
              </c:pt>
              <c:pt idx="1257">
                <c:v>88</c:v>
              </c:pt>
              <c:pt idx="1258">
                <c:v>98</c:v>
              </c:pt>
              <c:pt idx="1259">
                <c:v>65</c:v>
              </c:pt>
              <c:pt idx="1260">
                <c:v>90</c:v>
              </c:pt>
              <c:pt idx="1261">
                <c:v>110</c:v>
              </c:pt>
              <c:pt idx="1262">
                <c:v>91</c:v>
              </c:pt>
              <c:pt idx="1263">
                <c:v>92</c:v>
              </c:pt>
              <c:pt idx="1264">
                <c:v>85</c:v>
              </c:pt>
              <c:pt idx="1265">
                <c:v>98</c:v>
              </c:pt>
              <c:pt idx="1266">
                <c:v>77</c:v>
              </c:pt>
              <c:pt idx="1267">
                <c:v>93</c:v>
              </c:pt>
              <c:pt idx="1268">
                <c:v>86</c:v>
              </c:pt>
              <c:pt idx="1269">
                <c:v>86</c:v>
              </c:pt>
              <c:pt idx="1270">
                <c:v>87</c:v>
              </c:pt>
              <c:pt idx="1271">
                <c:v>97</c:v>
              </c:pt>
              <c:pt idx="1272">
                <c:v>100</c:v>
              </c:pt>
              <c:pt idx="1273">
                <c:v>74</c:v>
              </c:pt>
              <c:pt idx="1274">
                <c:v>68</c:v>
              </c:pt>
              <c:pt idx="1275">
                <c:v>99</c:v>
              </c:pt>
              <c:pt idx="1276">
                <c:v>90</c:v>
              </c:pt>
              <c:pt idx="1277">
                <c:v>86</c:v>
              </c:pt>
              <c:pt idx="1278">
                <c:v>91</c:v>
              </c:pt>
              <c:pt idx="1279">
                <c:v>89</c:v>
              </c:pt>
              <c:pt idx="1280">
                <c:v>100</c:v>
              </c:pt>
              <c:pt idx="1281">
                <c:v>101</c:v>
              </c:pt>
              <c:pt idx="1282">
                <c:v>87</c:v>
              </c:pt>
              <c:pt idx="1283">
                <c:v>94</c:v>
              </c:pt>
              <c:pt idx="1284">
                <c:v>75</c:v>
              </c:pt>
              <c:pt idx="1285">
                <c:v>92</c:v>
              </c:pt>
              <c:pt idx="1286">
                <c:v>89</c:v>
              </c:pt>
              <c:pt idx="1287">
                <c:v>86</c:v>
              </c:pt>
              <c:pt idx="1288">
                <c:v>93</c:v>
              </c:pt>
              <c:pt idx="1289">
                <c:v>87</c:v>
              </c:pt>
              <c:pt idx="1290">
                <c:v>81</c:v>
              </c:pt>
              <c:pt idx="1291">
                <c:v>89</c:v>
              </c:pt>
              <c:pt idx="1292">
                <c:v>93</c:v>
              </c:pt>
              <c:pt idx="1293">
                <c:v>82</c:v>
              </c:pt>
              <c:pt idx="1294">
                <c:v>84</c:v>
              </c:pt>
              <c:pt idx="1295">
                <c:v>90</c:v>
              </c:pt>
              <c:pt idx="1296">
                <c:v>97</c:v>
              </c:pt>
              <c:pt idx="1297">
                <c:v>74</c:v>
              </c:pt>
              <c:pt idx="1298">
                <c:v>100</c:v>
              </c:pt>
              <c:pt idx="1299">
                <c:v>104</c:v>
              </c:pt>
              <c:pt idx="1300">
                <c:v>77</c:v>
              </c:pt>
              <c:pt idx="1301">
                <c:v>96</c:v>
              </c:pt>
              <c:pt idx="1302">
                <c:v>90</c:v>
              </c:pt>
              <c:pt idx="1303">
                <c:v>83</c:v>
              </c:pt>
              <c:pt idx="1304">
                <c:v>64</c:v>
              </c:pt>
              <c:pt idx="1305">
                <c:v>94</c:v>
              </c:pt>
              <c:pt idx="1306">
                <c:v>81</c:v>
              </c:pt>
              <c:pt idx="1307">
                <c:v>87</c:v>
              </c:pt>
              <c:pt idx="1308">
                <c:v>84</c:v>
              </c:pt>
              <c:pt idx="1309">
                <c:v>100</c:v>
              </c:pt>
              <c:pt idx="1310">
                <c:v>85</c:v>
              </c:pt>
              <c:pt idx="1311">
                <c:v>89</c:v>
              </c:pt>
              <c:pt idx="1312">
                <c:v>96</c:v>
              </c:pt>
              <c:pt idx="1313">
                <c:v>91</c:v>
              </c:pt>
              <c:pt idx="1314">
                <c:v>87</c:v>
              </c:pt>
              <c:pt idx="1315">
                <c:v>99</c:v>
              </c:pt>
              <c:pt idx="1316">
                <c:v>81</c:v>
              </c:pt>
              <c:pt idx="1317">
                <c:v>98</c:v>
              </c:pt>
              <c:pt idx="1318">
                <c:v>89</c:v>
              </c:pt>
              <c:pt idx="1319">
                <c:v>104</c:v>
              </c:pt>
              <c:pt idx="1320">
                <c:v>81</c:v>
              </c:pt>
              <c:pt idx="1321">
                <c:v>84</c:v>
              </c:pt>
              <c:pt idx="1322">
                <c:v>87</c:v>
              </c:pt>
              <c:pt idx="1323">
                <c:v>98</c:v>
              </c:pt>
              <c:pt idx="1324">
                <c:v>86</c:v>
              </c:pt>
              <c:pt idx="1325">
                <c:v>89</c:v>
              </c:pt>
              <c:pt idx="1326">
                <c:v>91</c:v>
              </c:pt>
              <c:pt idx="1327">
                <c:v>89</c:v>
              </c:pt>
              <c:pt idx="1328">
                <c:v>83</c:v>
              </c:pt>
              <c:pt idx="1329">
                <c:v>89</c:v>
              </c:pt>
              <c:pt idx="1330">
                <c:v>95</c:v>
              </c:pt>
              <c:pt idx="1331">
                <c:v>96</c:v>
              </c:pt>
              <c:pt idx="1332">
                <c:v>91</c:v>
              </c:pt>
              <c:pt idx="1333">
                <c:v>81</c:v>
              </c:pt>
              <c:pt idx="1334">
                <c:v>100</c:v>
              </c:pt>
              <c:pt idx="1335">
                <c:v>80</c:v>
              </c:pt>
              <c:pt idx="1336">
                <c:v>92</c:v>
              </c:pt>
              <c:pt idx="1337">
                <c:v>69</c:v>
              </c:pt>
              <c:pt idx="1338">
                <c:v>95</c:v>
              </c:pt>
              <c:pt idx="1339">
                <c:v>85</c:v>
              </c:pt>
              <c:pt idx="1340">
                <c:v>79</c:v>
              </c:pt>
              <c:pt idx="1341">
                <c:v>71</c:v>
              </c:pt>
              <c:pt idx="1342">
                <c:v>93</c:v>
              </c:pt>
              <c:pt idx="1343">
                <c:v>79</c:v>
              </c:pt>
              <c:pt idx="1344">
                <c:v>80</c:v>
              </c:pt>
              <c:pt idx="1345">
                <c:v>83</c:v>
              </c:pt>
              <c:pt idx="1346">
                <c:v>79</c:v>
              </c:pt>
              <c:pt idx="1347">
                <c:v>101</c:v>
              </c:pt>
              <c:pt idx="1348">
                <c:v>89</c:v>
              </c:pt>
              <c:pt idx="1349">
                <c:v>75</c:v>
              </c:pt>
              <c:pt idx="1350">
                <c:v>76</c:v>
              </c:pt>
              <c:pt idx="1351">
                <c:v>87</c:v>
              </c:pt>
              <c:pt idx="1352">
                <c:v>84</c:v>
              </c:pt>
              <c:pt idx="1353">
                <c:v>73</c:v>
              </c:pt>
              <c:pt idx="1354">
                <c:v>85</c:v>
              </c:pt>
              <c:pt idx="1355">
                <c:v>87</c:v>
              </c:pt>
              <c:pt idx="1356">
                <c:v>93</c:v>
              </c:pt>
              <c:pt idx="1357">
                <c:v>93</c:v>
              </c:pt>
              <c:pt idx="1358">
                <c:v>95</c:v>
              </c:pt>
              <c:pt idx="1359">
                <c:v>83</c:v>
              </c:pt>
              <c:pt idx="1360">
                <c:v>83</c:v>
              </c:pt>
              <c:pt idx="1361">
                <c:v>112</c:v>
              </c:pt>
              <c:pt idx="1362">
                <c:v>83</c:v>
              </c:pt>
              <c:pt idx="1363">
                <c:v>87</c:v>
              </c:pt>
              <c:pt idx="1364">
                <c:v>80</c:v>
              </c:pt>
              <c:pt idx="1365">
                <c:v>91</c:v>
              </c:pt>
              <c:pt idx="1366">
                <c:v>71</c:v>
              </c:pt>
              <c:pt idx="1367">
                <c:v>92</c:v>
              </c:pt>
              <c:pt idx="1368">
                <c:v>73</c:v>
              </c:pt>
              <c:pt idx="1369">
                <c:v>91</c:v>
              </c:pt>
              <c:pt idx="1370">
                <c:v>91</c:v>
              </c:pt>
              <c:pt idx="1371">
                <c:v>79</c:v>
              </c:pt>
              <c:pt idx="1372">
                <c:v>80</c:v>
              </c:pt>
              <c:pt idx="1373">
                <c:v>80</c:v>
              </c:pt>
              <c:pt idx="1374">
                <c:v>95</c:v>
              </c:pt>
              <c:pt idx="1375">
                <c:v>93</c:v>
              </c:pt>
              <c:pt idx="1376">
                <c:v>84</c:v>
              </c:pt>
              <c:pt idx="1377">
                <c:v>82</c:v>
              </c:pt>
              <c:pt idx="1378">
                <c:v>70</c:v>
              </c:pt>
              <c:pt idx="1379">
                <c:v>98</c:v>
              </c:pt>
              <c:pt idx="1380">
                <c:v>85</c:v>
              </c:pt>
              <c:pt idx="1381">
                <c:v>91</c:v>
              </c:pt>
              <c:pt idx="1382">
                <c:v>91</c:v>
              </c:pt>
              <c:pt idx="1383">
                <c:v>80</c:v>
              </c:pt>
              <c:pt idx="1384">
                <c:v>89</c:v>
              </c:pt>
              <c:pt idx="1385">
                <c:v>91</c:v>
              </c:pt>
              <c:pt idx="1386">
                <c:v>107</c:v>
              </c:pt>
              <c:pt idx="1387">
                <c:v>89</c:v>
              </c:pt>
              <c:pt idx="1388">
                <c:v>101</c:v>
              </c:pt>
              <c:pt idx="1389">
                <c:v>84</c:v>
              </c:pt>
              <c:pt idx="1390">
                <c:v>104</c:v>
              </c:pt>
              <c:pt idx="1391">
                <c:v>100</c:v>
              </c:pt>
              <c:pt idx="1392">
                <c:v>92</c:v>
              </c:pt>
              <c:pt idx="1393">
                <c:v>84</c:v>
              </c:pt>
              <c:pt idx="1394">
                <c:v>95</c:v>
              </c:pt>
              <c:pt idx="1395">
                <c:v>75</c:v>
              </c:pt>
              <c:pt idx="1396">
                <c:v>89</c:v>
              </c:pt>
              <c:pt idx="1397">
                <c:v>87</c:v>
              </c:pt>
              <c:pt idx="1398">
                <c:v>97</c:v>
              </c:pt>
              <c:pt idx="1399">
                <c:v>95</c:v>
              </c:pt>
              <c:pt idx="1400">
                <c:v>86</c:v>
              </c:pt>
              <c:pt idx="1401">
                <c:v>78</c:v>
              </c:pt>
              <c:pt idx="1402">
                <c:v>89</c:v>
              </c:pt>
              <c:pt idx="1403">
                <c:v>70</c:v>
              </c:pt>
              <c:pt idx="1404">
                <c:v>86</c:v>
              </c:pt>
              <c:pt idx="1405">
                <c:v>79</c:v>
              </c:pt>
              <c:pt idx="1406">
                <c:v>104</c:v>
              </c:pt>
              <c:pt idx="1407">
                <c:v>0</c:v>
              </c:pt>
              <c:pt idx="1408">
                <c:v>102</c:v>
              </c:pt>
              <c:pt idx="1409">
                <c:v>90</c:v>
              </c:pt>
              <c:pt idx="1410">
                <c:v>95</c:v>
              </c:pt>
              <c:pt idx="1411">
                <c:v>98</c:v>
              </c:pt>
              <c:pt idx="1412">
                <c:v>90</c:v>
              </c:pt>
              <c:pt idx="1413">
                <c:v>87</c:v>
              </c:pt>
              <c:pt idx="1414">
                <c:v>83</c:v>
              </c:pt>
              <c:pt idx="1415">
                <c:v>81</c:v>
              </c:pt>
              <c:pt idx="1417">
                <c:v>95</c:v>
              </c:pt>
              <c:pt idx="1418">
                <c:v>88</c:v>
              </c:pt>
              <c:pt idx="1419">
                <c:v>90</c:v>
              </c:pt>
              <c:pt idx="1420">
                <c:v>102</c:v>
              </c:pt>
              <c:pt idx="1421">
                <c:v>86</c:v>
              </c:pt>
              <c:pt idx="1423">
                <c:v>92</c:v>
              </c:pt>
              <c:pt idx="1424">
                <c:v>88</c:v>
              </c:pt>
              <c:pt idx="1425">
                <c:v>107</c:v>
              </c:pt>
              <c:pt idx="1426">
                <c:v>78</c:v>
              </c:pt>
              <c:pt idx="1427">
                <c:v>73</c:v>
              </c:pt>
              <c:pt idx="1428">
                <c:v>84</c:v>
              </c:pt>
              <c:pt idx="1429">
                <c:v>82</c:v>
              </c:pt>
              <c:pt idx="1430">
                <c:v>79</c:v>
              </c:pt>
              <c:pt idx="1431">
                <c:v>95</c:v>
              </c:pt>
              <c:pt idx="1432">
                <c:v>78</c:v>
              </c:pt>
              <c:pt idx="1433">
                <c:v>87</c:v>
              </c:pt>
              <c:pt idx="1434">
                <c:v>89</c:v>
              </c:pt>
              <c:pt idx="1435">
                <c:v>90</c:v>
              </c:pt>
              <c:pt idx="1436">
                <c:v>91</c:v>
              </c:pt>
              <c:pt idx="1437">
                <c:v>81</c:v>
              </c:pt>
              <c:pt idx="1438">
                <c:v>68</c:v>
              </c:pt>
              <c:pt idx="1439">
                <c:v>85</c:v>
              </c:pt>
              <c:pt idx="1440">
                <c:v>74</c:v>
              </c:pt>
              <c:pt idx="1441">
                <c:v>88</c:v>
              </c:pt>
              <c:pt idx="1442">
                <c:v>91</c:v>
              </c:pt>
              <c:pt idx="1443">
                <c:v>86</c:v>
              </c:pt>
              <c:pt idx="1444">
                <c:v>63</c:v>
              </c:pt>
              <c:pt idx="1446">
                <c:v>81</c:v>
              </c:pt>
              <c:pt idx="1447">
                <c:v>92</c:v>
              </c:pt>
              <c:pt idx="1448">
                <c:v>86</c:v>
              </c:pt>
              <c:pt idx="1449">
                <c:v>81</c:v>
              </c:pt>
              <c:pt idx="1450">
                <c:v>74</c:v>
              </c:pt>
              <c:pt idx="1451">
                <c:v>87</c:v>
              </c:pt>
              <c:pt idx="1452">
                <c:v>83</c:v>
              </c:pt>
              <c:pt idx="1453">
                <c:v>97</c:v>
              </c:pt>
              <c:pt idx="1454">
                <c:v>79</c:v>
              </c:pt>
              <c:pt idx="1455">
                <c:v>93</c:v>
              </c:pt>
              <c:pt idx="1456">
                <c:v>90</c:v>
              </c:pt>
              <c:pt idx="1457">
                <c:v>77</c:v>
              </c:pt>
              <c:pt idx="1458">
                <c:v>75</c:v>
              </c:pt>
              <c:pt idx="1459">
                <c:v>94</c:v>
              </c:pt>
              <c:pt idx="1460">
                <c:v>86</c:v>
              </c:pt>
              <c:pt idx="1461">
                <c:v>94</c:v>
              </c:pt>
              <c:pt idx="1462">
                <c:v>89</c:v>
              </c:pt>
              <c:pt idx="1463">
                <c:v>86</c:v>
              </c:pt>
              <c:pt idx="1464">
                <c:v>97</c:v>
              </c:pt>
              <c:pt idx="1465">
                <c:v>77</c:v>
              </c:pt>
              <c:pt idx="1466">
                <c:v>85</c:v>
              </c:pt>
              <c:pt idx="1467">
                <c:v>97</c:v>
              </c:pt>
              <c:pt idx="1468">
                <c:v>85</c:v>
              </c:pt>
              <c:pt idx="1469">
                <c:v>75</c:v>
              </c:pt>
              <c:pt idx="1470">
                <c:v>84</c:v>
              </c:pt>
              <c:pt idx="1471">
                <c:v>93</c:v>
              </c:pt>
              <c:pt idx="1472">
                <c:v>79</c:v>
              </c:pt>
              <c:pt idx="1473">
                <c:v>93</c:v>
              </c:pt>
              <c:pt idx="1474">
                <c:v>64</c:v>
              </c:pt>
              <c:pt idx="1475">
                <c:v>82</c:v>
              </c:pt>
              <c:pt idx="1476">
                <c:v>84</c:v>
              </c:pt>
              <c:pt idx="1477">
                <c:v>84</c:v>
              </c:pt>
              <c:pt idx="1478">
                <c:v>92</c:v>
              </c:pt>
              <c:pt idx="1479">
                <c:v>83</c:v>
              </c:pt>
              <c:pt idx="1480">
                <c:v>94</c:v>
              </c:pt>
              <c:pt idx="1481">
                <c:v>73</c:v>
              </c:pt>
              <c:pt idx="1482">
                <c:v>99</c:v>
              </c:pt>
              <c:pt idx="1483">
                <c:v>86</c:v>
              </c:pt>
              <c:pt idx="1484">
                <c:v>68</c:v>
              </c:pt>
              <c:pt idx="1485">
                <c:v>78</c:v>
              </c:pt>
              <c:pt idx="1486">
                <c:v>94</c:v>
              </c:pt>
              <c:pt idx="1487">
                <c:v>77</c:v>
              </c:pt>
              <c:pt idx="1488">
                <c:v>81</c:v>
              </c:pt>
              <c:pt idx="1489">
                <c:v>92</c:v>
              </c:pt>
              <c:pt idx="1492">
                <c:v>97</c:v>
              </c:pt>
              <c:pt idx="1493">
                <c:v>87</c:v>
              </c:pt>
              <c:pt idx="1494">
                <c:v>84</c:v>
              </c:pt>
              <c:pt idx="1495">
                <c:v>79</c:v>
              </c:pt>
              <c:pt idx="1496">
                <c:v>84</c:v>
              </c:pt>
              <c:pt idx="1497">
                <c:v>89</c:v>
              </c:pt>
              <c:pt idx="1498">
                <c:v>75</c:v>
              </c:pt>
              <c:pt idx="1499">
                <c:v>84</c:v>
              </c:pt>
              <c:pt idx="1500">
                <c:v>72</c:v>
              </c:pt>
              <c:pt idx="1501">
                <c:v>95</c:v>
              </c:pt>
              <c:pt idx="1502">
                <c:v>87</c:v>
              </c:pt>
              <c:pt idx="1503">
                <c:v>83</c:v>
              </c:pt>
              <c:pt idx="1504">
                <c:v>70</c:v>
              </c:pt>
              <c:pt idx="1505">
                <c:v>88</c:v>
              </c:pt>
              <c:pt idx="1506">
                <c:v>73</c:v>
              </c:pt>
              <c:pt idx="1507">
                <c:v>85</c:v>
              </c:pt>
              <c:pt idx="1508">
                <c:v>93</c:v>
              </c:pt>
              <c:pt idx="1509">
                <c:v>81</c:v>
              </c:pt>
              <c:pt idx="1510">
                <c:v>93</c:v>
              </c:pt>
              <c:pt idx="1511">
                <c:v>83</c:v>
              </c:pt>
              <c:pt idx="1512">
                <c:v>85</c:v>
              </c:pt>
              <c:pt idx="1513">
                <c:v>90</c:v>
              </c:pt>
              <c:pt idx="1514">
                <c:v>85</c:v>
              </c:pt>
              <c:pt idx="1515">
                <c:v>85</c:v>
              </c:pt>
              <c:pt idx="1516">
                <c:v>82</c:v>
              </c:pt>
              <c:pt idx="1517">
                <c:v>85</c:v>
              </c:pt>
              <c:pt idx="1518">
                <c:v>82</c:v>
              </c:pt>
              <c:pt idx="1519">
                <c:v>90</c:v>
              </c:pt>
              <c:pt idx="1520">
                <c:v>84</c:v>
              </c:pt>
              <c:pt idx="1521">
                <c:v>87</c:v>
              </c:pt>
              <c:pt idx="1522">
                <c:v>87</c:v>
              </c:pt>
              <c:pt idx="1523">
                <c:v>75</c:v>
              </c:pt>
              <c:pt idx="1524">
                <c:v>86</c:v>
              </c:pt>
              <c:pt idx="1525">
                <c:v>100</c:v>
              </c:pt>
              <c:pt idx="1526">
                <c:v>82</c:v>
              </c:pt>
              <c:pt idx="1528">
                <c:v>94</c:v>
              </c:pt>
              <c:pt idx="1529">
                <c:v>86</c:v>
              </c:pt>
              <c:pt idx="1530">
                <c:v>94</c:v>
              </c:pt>
              <c:pt idx="1531">
                <c:v>84</c:v>
              </c:pt>
              <c:pt idx="1532">
                <c:v>90</c:v>
              </c:pt>
              <c:pt idx="1533">
                <c:v>77</c:v>
              </c:pt>
              <c:pt idx="1534">
                <c:v>68</c:v>
              </c:pt>
              <c:pt idx="1535">
                <c:v>97</c:v>
              </c:pt>
              <c:pt idx="1536">
                <c:v>83</c:v>
              </c:pt>
              <c:pt idx="1537">
                <c:v>81</c:v>
              </c:pt>
              <c:pt idx="1538">
                <c:v>89</c:v>
              </c:pt>
              <c:pt idx="1539">
                <c:v>70</c:v>
              </c:pt>
              <c:pt idx="1540">
                <c:v>94</c:v>
              </c:pt>
              <c:pt idx="1541">
                <c:v>96</c:v>
              </c:pt>
              <c:pt idx="1542">
                <c:v>96</c:v>
              </c:pt>
              <c:pt idx="1543">
                <c:v>96</c:v>
              </c:pt>
              <c:pt idx="1544">
                <c:v>78</c:v>
              </c:pt>
              <c:pt idx="1546">
                <c:v>71</c:v>
              </c:pt>
              <c:pt idx="1547">
                <c:v>85</c:v>
              </c:pt>
              <c:pt idx="1548">
                <c:v>82</c:v>
              </c:pt>
              <c:pt idx="1549">
                <c:v>84</c:v>
              </c:pt>
              <c:pt idx="1550">
                <c:v>109</c:v>
              </c:pt>
              <c:pt idx="1551">
                <c:v>96</c:v>
              </c:pt>
              <c:pt idx="1552">
                <c:v>72</c:v>
              </c:pt>
              <c:pt idx="1553">
                <c:v>60</c:v>
              </c:pt>
              <c:pt idx="1554">
                <c:v>89</c:v>
              </c:pt>
              <c:pt idx="1555">
                <c:v>86</c:v>
              </c:pt>
              <c:pt idx="1556">
                <c:v>92</c:v>
              </c:pt>
              <c:pt idx="1557">
                <c:v>78</c:v>
              </c:pt>
              <c:pt idx="1558">
                <c:v>88</c:v>
              </c:pt>
              <c:pt idx="1559">
                <c:v>81</c:v>
              </c:pt>
              <c:pt idx="1560">
                <c:v>81</c:v>
              </c:pt>
              <c:pt idx="1561">
                <c:v>94</c:v>
              </c:pt>
              <c:pt idx="1562">
                <c:v>92</c:v>
              </c:pt>
              <c:pt idx="1563">
                <c:v>76</c:v>
              </c:pt>
              <c:pt idx="1564">
                <c:v>91</c:v>
              </c:pt>
              <c:pt idx="1565">
                <c:v>84</c:v>
              </c:pt>
              <c:pt idx="1566">
                <c:v>98</c:v>
              </c:pt>
              <c:pt idx="1567">
                <c:v>94</c:v>
              </c:pt>
              <c:pt idx="1569">
                <c:v>103</c:v>
              </c:pt>
              <c:pt idx="1570">
                <c:v>93</c:v>
              </c:pt>
              <c:pt idx="1571">
                <c:v>83</c:v>
              </c:pt>
              <c:pt idx="1572">
                <c:v>79</c:v>
              </c:pt>
              <c:pt idx="1573">
                <c:v>85</c:v>
              </c:pt>
              <c:pt idx="1574">
                <c:v>87</c:v>
              </c:pt>
              <c:pt idx="1576">
                <c:v>90</c:v>
              </c:pt>
              <c:pt idx="1577">
                <c:v>88</c:v>
              </c:pt>
              <c:pt idx="1578">
                <c:v>86</c:v>
              </c:pt>
              <c:pt idx="1579">
                <c:v>106</c:v>
              </c:pt>
              <c:pt idx="1580">
                <c:v>101</c:v>
              </c:pt>
              <c:pt idx="1581">
                <c:v>90</c:v>
              </c:pt>
              <c:pt idx="1582">
                <c:v>94</c:v>
              </c:pt>
              <c:pt idx="1583">
                <c:v>83</c:v>
              </c:pt>
              <c:pt idx="1584">
                <c:v>87</c:v>
              </c:pt>
              <c:pt idx="1585">
                <c:v>68</c:v>
              </c:pt>
              <c:pt idx="1586">
                <c:v>71</c:v>
              </c:pt>
              <c:pt idx="1587">
                <c:v>68</c:v>
              </c:pt>
              <c:pt idx="1588">
                <c:v>80</c:v>
              </c:pt>
              <c:pt idx="1589">
                <c:v>82</c:v>
              </c:pt>
              <c:pt idx="1590">
                <c:v>64</c:v>
              </c:pt>
              <c:pt idx="1591">
                <c:v>98</c:v>
              </c:pt>
              <c:pt idx="1592">
                <c:v>92</c:v>
              </c:pt>
              <c:pt idx="1593">
                <c:v>77</c:v>
              </c:pt>
              <c:pt idx="1594">
                <c:v>86</c:v>
              </c:pt>
              <c:pt idx="1595">
                <c:v>84</c:v>
              </c:pt>
              <c:pt idx="1596">
                <c:v>85</c:v>
              </c:pt>
              <c:pt idx="1597">
                <c:v>70</c:v>
              </c:pt>
              <c:pt idx="1598">
                <c:v>87</c:v>
              </c:pt>
              <c:pt idx="1599">
                <c:v>69</c:v>
              </c:pt>
              <c:pt idx="1600">
                <c:v>76</c:v>
              </c:pt>
              <c:pt idx="1601">
                <c:v>92</c:v>
              </c:pt>
              <c:pt idx="1602">
                <c:v>109</c:v>
              </c:pt>
              <c:pt idx="1603">
                <c:v>95</c:v>
              </c:pt>
              <c:pt idx="1604">
                <c:v>113</c:v>
              </c:pt>
              <c:pt idx="1605">
                <c:v>88</c:v>
              </c:pt>
              <c:pt idx="1606">
                <c:v>91</c:v>
              </c:pt>
              <c:pt idx="1607">
                <c:v>92</c:v>
              </c:pt>
              <c:pt idx="1608">
                <c:v>65</c:v>
              </c:pt>
              <c:pt idx="1609">
                <c:v>76</c:v>
              </c:pt>
              <c:pt idx="1610">
                <c:v>87</c:v>
              </c:pt>
              <c:pt idx="1611">
                <c:v>101</c:v>
              </c:pt>
              <c:pt idx="1612">
                <c:v>87</c:v>
              </c:pt>
              <c:pt idx="1613">
                <c:v>95</c:v>
              </c:pt>
              <c:pt idx="1614">
                <c:v>88</c:v>
              </c:pt>
              <c:pt idx="1615">
                <c:v>75</c:v>
              </c:pt>
              <c:pt idx="1616">
                <c:v>79</c:v>
              </c:pt>
              <c:pt idx="1617">
                <c:v>83</c:v>
              </c:pt>
              <c:pt idx="1618">
                <c:v>78</c:v>
              </c:pt>
              <c:pt idx="1619">
                <c:v>78</c:v>
              </c:pt>
              <c:pt idx="1620">
                <c:v>73</c:v>
              </c:pt>
              <c:pt idx="1621">
                <c:v>61</c:v>
              </c:pt>
              <c:pt idx="1622">
                <c:v>80</c:v>
              </c:pt>
              <c:pt idx="1623">
                <c:v>81</c:v>
              </c:pt>
              <c:pt idx="1624">
                <c:v>92</c:v>
              </c:pt>
              <c:pt idx="1625">
                <c:v>125</c:v>
              </c:pt>
              <c:pt idx="1626">
                <c:v>130</c:v>
              </c:pt>
              <c:pt idx="1627">
                <c:v>202</c:v>
              </c:pt>
              <c:pt idx="1628">
                <c:v>190</c:v>
              </c:pt>
              <c:pt idx="1629">
                <c:v>158</c:v>
              </c:pt>
              <c:pt idx="1630">
                <c:v>156</c:v>
              </c:pt>
              <c:pt idx="1631">
                <c:v>154</c:v>
              </c:pt>
              <c:pt idx="1632">
                <c:v>123</c:v>
              </c:pt>
              <c:pt idx="1633">
                <c:v>162</c:v>
              </c:pt>
              <c:pt idx="1634">
                <c:v>124</c:v>
              </c:pt>
              <c:pt idx="1635">
                <c:v>125</c:v>
              </c:pt>
              <c:pt idx="1636">
                <c:v>218</c:v>
              </c:pt>
              <c:pt idx="1637">
                <c:v>206</c:v>
              </c:pt>
              <c:pt idx="1638">
                <c:v>160</c:v>
              </c:pt>
              <c:pt idx="1639">
                <c:v>176</c:v>
              </c:pt>
              <c:pt idx="1640">
                <c:v>228</c:v>
              </c:pt>
              <c:pt idx="1641">
                <c:v>192</c:v>
              </c:pt>
              <c:pt idx="1642">
                <c:v>174</c:v>
              </c:pt>
              <c:pt idx="1643">
                <c:v>142</c:v>
              </c:pt>
              <c:pt idx="1644">
                <c:v>182</c:v>
              </c:pt>
              <c:pt idx="1645">
                <c:v>188</c:v>
              </c:pt>
              <c:pt idx="1646">
                <c:v>196</c:v>
              </c:pt>
              <c:pt idx="1647">
                <c:v>0</c:v>
              </c:pt>
              <c:pt idx="1648">
                <c:v>132</c:v>
              </c:pt>
              <c:pt idx="1649">
                <c:v>230</c:v>
              </c:pt>
              <c:pt idx="1650">
                <c:v>35</c:v>
              </c:pt>
              <c:pt idx="1651">
                <c:v>228</c:v>
              </c:pt>
              <c:pt idx="1652">
                <c:v>420</c:v>
              </c:pt>
              <c:pt idx="1654">
                <c:v>34</c:v>
              </c:pt>
              <c:pt idx="1655">
                <c:v>348</c:v>
              </c:pt>
              <c:pt idx="1656">
                <c:v>158</c:v>
              </c:pt>
              <c:pt idx="1657">
                <c:v>3264</c:v>
              </c:pt>
              <c:pt idx="1658">
                <c:v>7168</c:v>
              </c:pt>
              <c:pt idx="1659">
                <c:v>9088</c:v>
              </c:pt>
              <c:pt idx="1660">
                <c:v>7296</c:v>
              </c:pt>
              <c:pt idx="1661">
                <c:v>8128</c:v>
              </c:pt>
              <c:pt idx="1662">
                <c:v>41</c:v>
              </c:pt>
              <c:pt idx="1663">
                <c:v>5888</c:v>
              </c:pt>
              <c:pt idx="1666">
                <c:v>194</c:v>
              </c:pt>
              <c:pt idx="1667">
                <c:v>3104</c:v>
              </c:pt>
              <c:pt idx="1668">
                <c:v>7744</c:v>
              </c:pt>
              <c:pt idx="1669">
                <c:v>7424</c:v>
              </c:pt>
            </c:numLit>
          </c:val>
        </c:ser>
        <c:ser>
          <c:idx val="4"/>
          <c:order val="4"/>
          <c:tx>
            <c:v>4th Lunation</c:v>
          </c:tx>
          <c:val>
            <c:numLit>
              <c:formatCode>General</c:formatCode>
              <c:ptCount val="1695"/>
              <c:pt idx="0">
                <c:v>0</c:v>
              </c:pt>
              <c:pt idx="1">
                <c:v>0</c:v>
              </c:pt>
              <c:pt idx="2">
                <c:v>0</c:v>
              </c:pt>
              <c:pt idx="3">
                <c:v>0</c:v>
              </c:pt>
              <c:pt idx="4">
                <c:v>1</c:v>
              </c:pt>
              <c:pt idx="5">
                <c:v>2336</c:v>
              </c:pt>
              <c:pt idx="6">
                <c:v>6976</c:v>
              </c:pt>
              <c:pt idx="7">
                <c:v>7296</c:v>
              </c:pt>
              <c:pt idx="8">
                <c:v>7232</c:v>
              </c:pt>
              <c:pt idx="9">
                <c:v>6912</c:v>
              </c:pt>
              <c:pt idx="10">
                <c:v>6528</c:v>
              </c:pt>
              <c:pt idx="11">
                <c:v>6016</c:v>
              </c:pt>
              <c:pt idx="12">
                <c:v>5568</c:v>
              </c:pt>
              <c:pt idx="13">
                <c:v>5312</c:v>
              </c:pt>
              <c:pt idx="14">
                <c:v>5120</c:v>
              </c:pt>
              <c:pt idx="17">
                <c:v>4608</c:v>
              </c:pt>
              <c:pt idx="18">
                <c:v>4608</c:v>
              </c:pt>
              <c:pt idx="19">
                <c:v>4352</c:v>
              </c:pt>
              <c:pt idx="20">
                <c:v>4160</c:v>
              </c:pt>
              <c:pt idx="21">
                <c:v>3936</c:v>
              </c:pt>
              <c:pt idx="22">
                <c:v>3840</c:v>
              </c:pt>
              <c:pt idx="23">
                <c:v>3840</c:v>
              </c:pt>
              <c:pt idx="24">
                <c:v>3488</c:v>
              </c:pt>
              <c:pt idx="25">
                <c:v>3456</c:v>
              </c:pt>
              <c:pt idx="26">
                <c:v>3488</c:v>
              </c:pt>
              <c:pt idx="27">
                <c:v>3200</c:v>
              </c:pt>
              <c:pt idx="28">
                <c:v>3200</c:v>
              </c:pt>
              <c:pt idx="29">
                <c:v>3136</c:v>
              </c:pt>
              <c:pt idx="30">
                <c:v>3008</c:v>
              </c:pt>
              <c:pt idx="31">
                <c:v>2880</c:v>
              </c:pt>
              <c:pt idx="32">
                <c:v>2880</c:v>
              </c:pt>
              <c:pt idx="33">
                <c:v>2880</c:v>
              </c:pt>
              <c:pt idx="34">
                <c:v>2784</c:v>
              </c:pt>
              <c:pt idx="35">
                <c:v>2656</c:v>
              </c:pt>
              <c:pt idx="36">
                <c:v>2656</c:v>
              </c:pt>
              <c:pt idx="37">
                <c:v>2464</c:v>
              </c:pt>
              <c:pt idx="38">
                <c:v>2400</c:v>
              </c:pt>
              <c:pt idx="39">
                <c:v>2432</c:v>
              </c:pt>
              <c:pt idx="40">
                <c:v>2400</c:v>
              </c:pt>
              <c:pt idx="41">
                <c:v>2240</c:v>
              </c:pt>
              <c:pt idx="42">
                <c:v>2176</c:v>
              </c:pt>
              <c:pt idx="43">
                <c:v>2048</c:v>
              </c:pt>
              <c:pt idx="44">
                <c:v>2000</c:v>
              </c:pt>
              <c:pt idx="45">
                <c:v>2000</c:v>
              </c:pt>
              <c:pt idx="46">
                <c:v>1872</c:v>
              </c:pt>
              <c:pt idx="47">
                <c:v>1808</c:v>
              </c:pt>
              <c:pt idx="48">
                <c:v>1728</c:v>
              </c:pt>
              <c:pt idx="49">
                <c:v>1696</c:v>
              </c:pt>
              <c:pt idx="50">
                <c:v>1600</c:v>
              </c:pt>
              <c:pt idx="51">
                <c:v>1568</c:v>
              </c:pt>
              <c:pt idx="52">
                <c:v>1600</c:v>
              </c:pt>
              <c:pt idx="53">
                <c:v>1472</c:v>
              </c:pt>
              <c:pt idx="54">
                <c:v>1408</c:v>
              </c:pt>
              <c:pt idx="55">
                <c:v>1392</c:v>
              </c:pt>
              <c:pt idx="56">
                <c:v>1376</c:v>
              </c:pt>
              <c:pt idx="57">
                <c:v>1264</c:v>
              </c:pt>
              <c:pt idx="58">
                <c:v>1168</c:v>
              </c:pt>
              <c:pt idx="59">
                <c:v>1136</c:v>
              </c:pt>
              <c:pt idx="60">
                <c:v>1088</c:v>
              </c:pt>
              <c:pt idx="61">
                <c:v>992</c:v>
              </c:pt>
              <c:pt idx="62">
                <c:v>1024</c:v>
              </c:pt>
              <c:pt idx="63">
                <c:v>976</c:v>
              </c:pt>
              <c:pt idx="64">
                <c:v>936</c:v>
              </c:pt>
              <c:pt idx="65">
                <c:v>936</c:v>
              </c:pt>
              <c:pt idx="66">
                <c:v>888</c:v>
              </c:pt>
              <c:pt idx="67">
                <c:v>840</c:v>
              </c:pt>
              <c:pt idx="68">
                <c:v>736</c:v>
              </c:pt>
              <c:pt idx="69">
                <c:v>776</c:v>
              </c:pt>
              <c:pt idx="70">
                <c:v>768</c:v>
              </c:pt>
              <c:pt idx="71">
                <c:v>688</c:v>
              </c:pt>
              <c:pt idx="72">
                <c:v>680</c:v>
              </c:pt>
              <c:pt idx="73">
                <c:v>704</c:v>
              </c:pt>
              <c:pt idx="74">
                <c:v>632</c:v>
              </c:pt>
              <c:pt idx="75">
                <c:v>624</c:v>
              </c:pt>
              <c:pt idx="76">
                <c:v>608</c:v>
              </c:pt>
              <c:pt idx="77">
                <c:v>576</c:v>
              </c:pt>
              <c:pt idx="78">
                <c:v>560</c:v>
              </c:pt>
              <c:pt idx="79">
                <c:v>560</c:v>
              </c:pt>
              <c:pt idx="80">
                <c:v>560</c:v>
              </c:pt>
              <c:pt idx="81">
                <c:v>500</c:v>
              </c:pt>
              <c:pt idx="82">
                <c:v>512</c:v>
              </c:pt>
              <c:pt idx="83">
                <c:v>480</c:v>
              </c:pt>
              <c:pt idx="84">
                <c:v>420</c:v>
              </c:pt>
              <c:pt idx="85">
                <c:v>480</c:v>
              </c:pt>
              <c:pt idx="86">
                <c:v>436</c:v>
              </c:pt>
              <c:pt idx="87">
                <c:v>436</c:v>
              </c:pt>
              <c:pt idx="88">
                <c:v>428</c:v>
              </c:pt>
              <c:pt idx="89">
                <c:v>404</c:v>
              </c:pt>
              <c:pt idx="90">
                <c:v>408</c:v>
              </c:pt>
              <c:pt idx="91">
                <c:v>428</c:v>
              </c:pt>
              <c:pt idx="92">
                <c:v>368</c:v>
              </c:pt>
              <c:pt idx="93">
                <c:v>380</c:v>
              </c:pt>
              <c:pt idx="94">
                <c:v>380</c:v>
              </c:pt>
              <c:pt idx="95">
                <c:v>356</c:v>
              </c:pt>
              <c:pt idx="96">
                <c:v>352</c:v>
              </c:pt>
              <c:pt idx="97">
                <c:v>360</c:v>
              </c:pt>
              <c:pt idx="98">
                <c:v>344</c:v>
              </c:pt>
              <c:pt idx="99">
                <c:v>316</c:v>
              </c:pt>
              <c:pt idx="100">
                <c:v>292</c:v>
              </c:pt>
              <c:pt idx="101">
                <c:v>324</c:v>
              </c:pt>
              <c:pt idx="102">
                <c:v>344</c:v>
              </c:pt>
              <c:pt idx="103">
                <c:v>304</c:v>
              </c:pt>
              <c:pt idx="104">
                <c:v>320</c:v>
              </c:pt>
              <c:pt idx="105">
                <c:v>300</c:v>
              </c:pt>
              <c:pt idx="106">
                <c:v>320</c:v>
              </c:pt>
              <c:pt idx="107">
                <c:v>300</c:v>
              </c:pt>
              <c:pt idx="108">
                <c:v>272</c:v>
              </c:pt>
              <c:pt idx="109">
                <c:v>276</c:v>
              </c:pt>
              <c:pt idx="110">
                <c:v>300</c:v>
              </c:pt>
              <c:pt idx="111">
                <c:v>276</c:v>
              </c:pt>
              <c:pt idx="112">
                <c:v>240</c:v>
              </c:pt>
              <c:pt idx="113">
                <c:v>260</c:v>
              </c:pt>
              <c:pt idx="114">
                <c:v>252</c:v>
              </c:pt>
              <c:pt idx="115">
                <c:v>268</c:v>
              </c:pt>
              <c:pt idx="116">
                <c:v>268</c:v>
              </c:pt>
              <c:pt idx="117">
                <c:v>246</c:v>
              </c:pt>
              <c:pt idx="118">
                <c:v>256</c:v>
              </c:pt>
              <c:pt idx="119">
                <c:v>224</c:v>
              </c:pt>
              <c:pt idx="120">
                <c:v>260</c:v>
              </c:pt>
              <c:pt idx="121">
                <c:v>260</c:v>
              </c:pt>
              <c:pt idx="122">
                <c:v>234</c:v>
              </c:pt>
              <c:pt idx="123">
                <c:v>246</c:v>
              </c:pt>
              <c:pt idx="124">
                <c:v>252</c:v>
              </c:pt>
              <c:pt idx="125">
                <c:v>244</c:v>
              </c:pt>
              <c:pt idx="128">
                <c:v>240</c:v>
              </c:pt>
              <c:pt idx="129">
                <c:v>238</c:v>
              </c:pt>
              <c:pt idx="130">
                <c:v>198</c:v>
              </c:pt>
              <c:pt idx="131">
                <c:v>210</c:v>
              </c:pt>
              <c:pt idx="132">
                <c:v>250</c:v>
              </c:pt>
              <c:pt idx="133">
                <c:v>230</c:v>
              </c:pt>
              <c:pt idx="134">
                <c:v>218</c:v>
              </c:pt>
              <c:pt idx="137">
                <c:v>214</c:v>
              </c:pt>
              <c:pt idx="138">
                <c:v>222</c:v>
              </c:pt>
              <c:pt idx="139">
                <c:v>214</c:v>
              </c:pt>
              <c:pt idx="140">
                <c:v>210</c:v>
              </c:pt>
              <c:pt idx="141">
                <c:v>238</c:v>
              </c:pt>
              <c:pt idx="142">
                <c:v>206</c:v>
              </c:pt>
              <c:pt idx="143">
                <c:v>214</c:v>
              </c:pt>
              <c:pt idx="144">
                <c:v>196</c:v>
              </c:pt>
              <c:pt idx="145">
                <c:v>182</c:v>
              </c:pt>
              <c:pt idx="146">
                <c:v>208</c:v>
              </c:pt>
              <c:pt idx="147">
                <c:v>172</c:v>
              </c:pt>
              <c:pt idx="148">
                <c:v>202</c:v>
              </c:pt>
              <c:pt idx="149">
                <c:v>198</c:v>
              </c:pt>
              <c:pt idx="150">
                <c:v>206</c:v>
              </c:pt>
              <c:pt idx="151">
                <c:v>230</c:v>
              </c:pt>
              <c:pt idx="152">
                <c:v>184</c:v>
              </c:pt>
              <c:pt idx="153">
                <c:v>202</c:v>
              </c:pt>
              <c:pt idx="154">
                <c:v>186</c:v>
              </c:pt>
              <c:pt idx="155">
                <c:v>194</c:v>
              </c:pt>
              <c:pt idx="158">
                <c:v>186</c:v>
              </c:pt>
              <c:pt idx="159">
                <c:v>210</c:v>
              </c:pt>
              <c:pt idx="160">
                <c:v>200</c:v>
              </c:pt>
              <c:pt idx="161">
                <c:v>188</c:v>
              </c:pt>
              <c:pt idx="162">
                <c:v>168</c:v>
              </c:pt>
              <c:pt idx="164">
                <c:v>192</c:v>
              </c:pt>
              <c:pt idx="165">
                <c:v>182</c:v>
              </c:pt>
              <c:pt idx="167">
                <c:v>178</c:v>
              </c:pt>
              <c:pt idx="168">
                <c:v>178</c:v>
              </c:pt>
              <c:pt idx="169">
                <c:v>198</c:v>
              </c:pt>
              <c:pt idx="170">
                <c:v>196</c:v>
              </c:pt>
              <c:pt idx="171">
                <c:v>196</c:v>
              </c:pt>
              <c:pt idx="172">
                <c:v>172</c:v>
              </c:pt>
              <c:pt idx="173">
                <c:v>192</c:v>
              </c:pt>
              <c:pt idx="174">
                <c:v>178</c:v>
              </c:pt>
              <c:pt idx="175">
                <c:v>194</c:v>
              </c:pt>
              <c:pt idx="176">
                <c:v>180</c:v>
              </c:pt>
              <c:pt idx="177">
                <c:v>184</c:v>
              </c:pt>
              <c:pt idx="178">
                <c:v>196</c:v>
              </c:pt>
              <c:pt idx="179">
                <c:v>176</c:v>
              </c:pt>
              <c:pt idx="180">
                <c:v>200</c:v>
              </c:pt>
              <c:pt idx="181">
                <c:v>172</c:v>
              </c:pt>
              <c:pt idx="182">
                <c:v>178</c:v>
              </c:pt>
              <c:pt idx="183">
                <c:v>178</c:v>
              </c:pt>
              <c:pt idx="184">
                <c:v>170</c:v>
              </c:pt>
              <c:pt idx="185">
                <c:v>156</c:v>
              </c:pt>
              <c:pt idx="186">
                <c:v>198</c:v>
              </c:pt>
              <c:pt idx="187">
                <c:v>202</c:v>
              </c:pt>
              <c:pt idx="188">
                <c:v>186</c:v>
              </c:pt>
              <c:pt idx="189">
                <c:v>166</c:v>
              </c:pt>
              <c:pt idx="190">
                <c:v>162</c:v>
              </c:pt>
              <c:pt idx="191">
                <c:v>168</c:v>
              </c:pt>
              <c:pt idx="193">
                <c:v>168</c:v>
              </c:pt>
              <c:pt idx="194">
                <c:v>180</c:v>
              </c:pt>
              <c:pt idx="195">
                <c:v>198</c:v>
              </c:pt>
              <c:pt idx="196">
                <c:v>198</c:v>
              </c:pt>
              <c:pt idx="197">
                <c:v>150</c:v>
              </c:pt>
              <c:pt idx="198">
                <c:v>170</c:v>
              </c:pt>
              <c:pt idx="199">
                <c:v>154</c:v>
              </c:pt>
              <c:pt idx="200">
                <c:v>156</c:v>
              </c:pt>
              <c:pt idx="201">
                <c:v>192</c:v>
              </c:pt>
              <c:pt idx="202">
                <c:v>150</c:v>
              </c:pt>
              <c:pt idx="203">
                <c:v>160</c:v>
              </c:pt>
              <c:pt idx="204">
                <c:v>158</c:v>
              </c:pt>
              <c:pt idx="205">
                <c:v>170</c:v>
              </c:pt>
              <c:pt idx="206">
                <c:v>178</c:v>
              </c:pt>
              <c:pt idx="207">
                <c:v>164</c:v>
              </c:pt>
              <c:pt idx="208">
                <c:v>164</c:v>
              </c:pt>
              <c:pt idx="209">
                <c:v>158</c:v>
              </c:pt>
              <c:pt idx="210">
                <c:v>148</c:v>
              </c:pt>
              <c:pt idx="213">
                <c:v>158</c:v>
              </c:pt>
              <c:pt idx="214">
                <c:v>142</c:v>
              </c:pt>
              <c:pt idx="215">
                <c:v>160</c:v>
              </c:pt>
              <c:pt idx="216">
                <c:v>144</c:v>
              </c:pt>
              <c:pt idx="217">
                <c:v>172</c:v>
              </c:pt>
              <c:pt idx="218">
                <c:v>146</c:v>
              </c:pt>
              <c:pt idx="219">
                <c:v>182</c:v>
              </c:pt>
              <c:pt idx="220">
                <c:v>180</c:v>
              </c:pt>
              <c:pt idx="221">
                <c:v>160</c:v>
              </c:pt>
              <c:pt idx="222">
                <c:v>156</c:v>
              </c:pt>
              <c:pt idx="223">
                <c:v>154</c:v>
              </c:pt>
              <c:pt idx="224">
                <c:v>160</c:v>
              </c:pt>
              <c:pt idx="225">
                <c:v>168</c:v>
              </c:pt>
              <c:pt idx="226">
                <c:v>160</c:v>
              </c:pt>
              <c:pt idx="227">
                <c:v>164</c:v>
              </c:pt>
              <c:pt idx="228">
                <c:v>150</c:v>
              </c:pt>
              <c:pt idx="229">
                <c:v>154</c:v>
              </c:pt>
              <c:pt idx="230">
                <c:v>154</c:v>
              </c:pt>
              <c:pt idx="231">
                <c:v>156</c:v>
              </c:pt>
              <c:pt idx="232">
                <c:v>128</c:v>
              </c:pt>
              <c:pt idx="233">
                <c:v>148</c:v>
              </c:pt>
              <c:pt idx="234">
                <c:v>162</c:v>
              </c:pt>
              <c:pt idx="235">
                <c:v>150</c:v>
              </c:pt>
              <c:pt idx="236">
                <c:v>190</c:v>
              </c:pt>
              <c:pt idx="237">
                <c:v>150</c:v>
              </c:pt>
              <c:pt idx="238">
                <c:v>138</c:v>
              </c:pt>
              <c:pt idx="239">
                <c:v>176</c:v>
              </c:pt>
              <c:pt idx="240">
                <c:v>142</c:v>
              </c:pt>
              <c:pt idx="241">
                <c:v>142</c:v>
              </c:pt>
              <c:pt idx="242">
                <c:v>138</c:v>
              </c:pt>
              <c:pt idx="243">
                <c:v>148</c:v>
              </c:pt>
              <c:pt idx="244">
                <c:v>152</c:v>
              </c:pt>
              <c:pt idx="245">
                <c:v>156</c:v>
              </c:pt>
              <c:pt idx="246">
                <c:v>160</c:v>
              </c:pt>
              <c:pt idx="247">
                <c:v>138</c:v>
              </c:pt>
              <c:pt idx="248">
                <c:v>148</c:v>
              </c:pt>
              <c:pt idx="249">
                <c:v>138</c:v>
              </c:pt>
              <c:pt idx="250">
                <c:v>156</c:v>
              </c:pt>
              <c:pt idx="251">
                <c:v>134</c:v>
              </c:pt>
              <c:pt idx="252">
                <c:v>136</c:v>
              </c:pt>
              <c:pt idx="253">
                <c:v>144</c:v>
              </c:pt>
              <c:pt idx="254">
                <c:v>156</c:v>
              </c:pt>
              <c:pt idx="255">
                <c:v>146</c:v>
              </c:pt>
              <c:pt idx="256">
                <c:v>162</c:v>
              </c:pt>
              <c:pt idx="257">
                <c:v>142</c:v>
              </c:pt>
              <c:pt idx="258">
                <c:v>168</c:v>
              </c:pt>
              <c:pt idx="259">
                <c:v>154</c:v>
              </c:pt>
              <c:pt idx="260">
                <c:v>154</c:v>
              </c:pt>
              <c:pt idx="261">
                <c:v>150</c:v>
              </c:pt>
              <c:pt idx="262">
                <c:v>140</c:v>
              </c:pt>
              <c:pt idx="263">
                <c:v>146</c:v>
              </c:pt>
              <c:pt idx="264">
                <c:v>142</c:v>
              </c:pt>
              <c:pt idx="265">
                <c:v>150</c:v>
              </c:pt>
              <c:pt idx="266">
                <c:v>138</c:v>
              </c:pt>
              <c:pt idx="267">
                <c:v>150</c:v>
              </c:pt>
              <c:pt idx="268">
                <c:v>150</c:v>
              </c:pt>
              <c:pt idx="269">
                <c:v>156</c:v>
              </c:pt>
              <c:pt idx="270">
                <c:v>144</c:v>
              </c:pt>
              <c:pt idx="271">
                <c:v>130</c:v>
              </c:pt>
              <c:pt idx="272">
                <c:v>154</c:v>
              </c:pt>
              <c:pt idx="273">
                <c:v>140</c:v>
              </c:pt>
              <c:pt idx="274">
                <c:v>152</c:v>
              </c:pt>
              <c:pt idx="275">
                <c:v>132</c:v>
              </c:pt>
              <c:pt idx="276">
                <c:v>150</c:v>
              </c:pt>
              <c:pt idx="277">
                <c:v>142</c:v>
              </c:pt>
              <c:pt idx="278">
                <c:v>140</c:v>
              </c:pt>
              <c:pt idx="279">
                <c:v>156</c:v>
              </c:pt>
              <c:pt idx="280">
                <c:v>146</c:v>
              </c:pt>
              <c:pt idx="281">
                <c:v>134</c:v>
              </c:pt>
              <c:pt idx="282">
                <c:v>136</c:v>
              </c:pt>
              <c:pt idx="283">
                <c:v>146</c:v>
              </c:pt>
              <c:pt idx="284">
                <c:v>148</c:v>
              </c:pt>
              <c:pt idx="285">
                <c:v>117</c:v>
              </c:pt>
              <c:pt idx="286">
                <c:v>136</c:v>
              </c:pt>
              <c:pt idx="287">
                <c:v>125</c:v>
              </c:pt>
              <c:pt idx="288">
                <c:v>144</c:v>
              </c:pt>
              <c:pt idx="289">
                <c:v>142</c:v>
              </c:pt>
              <c:pt idx="290">
                <c:v>120</c:v>
              </c:pt>
              <c:pt idx="291">
                <c:v>134</c:v>
              </c:pt>
              <c:pt idx="292">
                <c:v>119</c:v>
              </c:pt>
              <c:pt idx="293">
                <c:v>146</c:v>
              </c:pt>
              <c:pt idx="294">
                <c:v>142</c:v>
              </c:pt>
              <c:pt idx="295">
                <c:v>152</c:v>
              </c:pt>
              <c:pt idx="296">
                <c:v>148</c:v>
              </c:pt>
              <c:pt idx="298">
                <c:v>125</c:v>
              </c:pt>
              <c:pt idx="299">
                <c:v>146</c:v>
              </c:pt>
              <c:pt idx="300">
                <c:v>140</c:v>
              </c:pt>
              <c:pt idx="301">
                <c:v>130</c:v>
              </c:pt>
              <c:pt idx="302">
                <c:v>142</c:v>
              </c:pt>
              <c:pt idx="303">
                <c:v>130</c:v>
              </c:pt>
              <c:pt idx="304">
                <c:v>156</c:v>
              </c:pt>
              <c:pt idx="305">
                <c:v>148</c:v>
              </c:pt>
              <c:pt idx="306">
                <c:v>142</c:v>
              </c:pt>
              <c:pt idx="307">
                <c:v>130</c:v>
              </c:pt>
              <c:pt idx="308">
                <c:v>128</c:v>
              </c:pt>
              <c:pt idx="309">
                <c:v>128</c:v>
              </c:pt>
              <c:pt idx="310">
                <c:v>136</c:v>
              </c:pt>
              <c:pt idx="311">
                <c:v>128</c:v>
              </c:pt>
              <c:pt idx="313">
                <c:v>125</c:v>
              </c:pt>
              <c:pt idx="315">
                <c:v>121</c:v>
              </c:pt>
              <c:pt idx="316">
                <c:v>144</c:v>
              </c:pt>
              <c:pt idx="317">
                <c:v>123</c:v>
              </c:pt>
              <c:pt idx="318">
                <c:v>117</c:v>
              </c:pt>
              <c:pt idx="319">
                <c:v>126</c:v>
              </c:pt>
              <c:pt idx="320">
                <c:v>123</c:v>
              </c:pt>
              <c:pt idx="321">
                <c:v>152</c:v>
              </c:pt>
              <c:pt idx="322">
                <c:v>152</c:v>
              </c:pt>
              <c:pt idx="323">
                <c:v>114</c:v>
              </c:pt>
              <c:pt idx="324">
                <c:v>150</c:v>
              </c:pt>
              <c:pt idx="325">
                <c:v>130</c:v>
              </c:pt>
              <c:pt idx="326">
                <c:v>132</c:v>
              </c:pt>
              <c:pt idx="327">
                <c:v>134</c:v>
              </c:pt>
              <c:pt idx="330">
                <c:v>118</c:v>
              </c:pt>
              <c:pt idx="331">
                <c:v>118</c:v>
              </c:pt>
              <c:pt idx="332">
                <c:v>132</c:v>
              </c:pt>
              <c:pt idx="333">
                <c:v>120</c:v>
              </c:pt>
              <c:pt idx="335">
                <c:v>138</c:v>
              </c:pt>
              <c:pt idx="336">
                <c:v>128</c:v>
              </c:pt>
              <c:pt idx="337">
                <c:v>128</c:v>
              </c:pt>
              <c:pt idx="338">
                <c:v>124</c:v>
              </c:pt>
              <c:pt idx="339">
                <c:v>124</c:v>
              </c:pt>
              <c:pt idx="340">
                <c:v>150</c:v>
              </c:pt>
              <c:pt idx="341">
                <c:v>125</c:v>
              </c:pt>
              <c:pt idx="342">
                <c:v>124</c:v>
              </c:pt>
              <c:pt idx="343">
                <c:v>130</c:v>
              </c:pt>
              <c:pt idx="344">
                <c:v>134</c:v>
              </c:pt>
              <c:pt idx="345">
                <c:v>134</c:v>
              </c:pt>
              <c:pt idx="346">
                <c:v>127</c:v>
              </c:pt>
              <c:pt idx="347">
                <c:v>140</c:v>
              </c:pt>
              <c:pt idx="348">
                <c:v>136</c:v>
              </c:pt>
              <c:pt idx="349">
                <c:v>144</c:v>
              </c:pt>
              <c:pt idx="350">
                <c:v>114</c:v>
              </c:pt>
              <c:pt idx="351">
                <c:v>119</c:v>
              </c:pt>
              <c:pt idx="352">
                <c:v>136</c:v>
              </c:pt>
              <c:pt idx="353">
                <c:v>134</c:v>
              </c:pt>
              <c:pt idx="354">
                <c:v>136</c:v>
              </c:pt>
              <c:pt idx="355">
                <c:v>113</c:v>
              </c:pt>
              <c:pt idx="356">
                <c:v>128</c:v>
              </c:pt>
              <c:pt idx="357">
                <c:v>130</c:v>
              </c:pt>
              <c:pt idx="358">
                <c:v>140</c:v>
              </c:pt>
              <c:pt idx="359">
                <c:v>134</c:v>
              </c:pt>
              <c:pt idx="360">
                <c:v>130</c:v>
              </c:pt>
              <c:pt idx="361">
                <c:v>128</c:v>
              </c:pt>
              <c:pt idx="362">
                <c:v>156</c:v>
              </c:pt>
              <c:pt idx="363">
                <c:v>132</c:v>
              </c:pt>
              <c:pt idx="364">
                <c:v>117</c:v>
              </c:pt>
              <c:pt idx="366">
                <c:v>132</c:v>
              </c:pt>
              <c:pt idx="367">
                <c:v>136</c:v>
              </c:pt>
              <c:pt idx="368">
                <c:v>110</c:v>
              </c:pt>
              <c:pt idx="369">
                <c:v>125</c:v>
              </c:pt>
              <c:pt idx="370">
                <c:v>121</c:v>
              </c:pt>
              <c:pt idx="371">
                <c:v>138</c:v>
              </c:pt>
              <c:pt idx="372">
                <c:v>146</c:v>
              </c:pt>
              <c:pt idx="373">
                <c:v>144</c:v>
              </c:pt>
              <c:pt idx="374">
                <c:v>148</c:v>
              </c:pt>
              <c:pt idx="375">
                <c:v>136</c:v>
              </c:pt>
              <c:pt idx="376">
                <c:v>132</c:v>
              </c:pt>
              <c:pt idx="377">
                <c:v>127</c:v>
              </c:pt>
              <c:pt idx="378">
                <c:v>130</c:v>
              </c:pt>
              <c:pt idx="379">
                <c:v>123</c:v>
              </c:pt>
              <c:pt idx="380">
                <c:v>130</c:v>
              </c:pt>
              <c:pt idx="381">
                <c:v>110</c:v>
              </c:pt>
              <c:pt idx="382">
                <c:v>112</c:v>
              </c:pt>
              <c:pt idx="383">
                <c:v>127</c:v>
              </c:pt>
              <c:pt idx="384">
                <c:v>118</c:v>
              </c:pt>
              <c:pt idx="386">
                <c:v>128</c:v>
              </c:pt>
              <c:pt idx="387">
                <c:v>138</c:v>
              </c:pt>
              <c:pt idx="388">
                <c:v>111</c:v>
              </c:pt>
              <c:pt idx="389">
                <c:v>127</c:v>
              </c:pt>
              <c:pt idx="390">
                <c:v>122</c:v>
              </c:pt>
              <c:pt idx="391">
                <c:v>138</c:v>
              </c:pt>
              <c:pt idx="392">
                <c:v>128</c:v>
              </c:pt>
              <c:pt idx="393">
                <c:v>120</c:v>
              </c:pt>
              <c:pt idx="394">
                <c:v>116</c:v>
              </c:pt>
              <c:pt idx="395">
                <c:v>115</c:v>
              </c:pt>
              <c:pt idx="396">
                <c:v>126</c:v>
              </c:pt>
              <c:pt idx="397">
                <c:v>132</c:v>
              </c:pt>
              <c:pt idx="398">
                <c:v>114</c:v>
              </c:pt>
              <c:pt idx="399">
                <c:v>123</c:v>
              </c:pt>
              <c:pt idx="400">
                <c:v>127</c:v>
              </c:pt>
              <c:pt idx="401">
                <c:v>136</c:v>
              </c:pt>
              <c:pt idx="403">
                <c:v>125</c:v>
              </c:pt>
              <c:pt idx="404">
                <c:v>146</c:v>
              </c:pt>
              <c:pt idx="405">
                <c:v>140</c:v>
              </c:pt>
              <c:pt idx="406">
                <c:v>134</c:v>
              </c:pt>
              <c:pt idx="407">
                <c:v>142</c:v>
              </c:pt>
              <c:pt idx="408">
                <c:v>118</c:v>
              </c:pt>
              <c:pt idx="410">
                <c:v>2</c:v>
              </c:pt>
              <c:pt idx="412">
                <c:v>130</c:v>
              </c:pt>
              <c:pt idx="413">
                <c:v>130</c:v>
              </c:pt>
              <c:pt idx="414">
                <c:v>121</c:v>
              </c:pt>
              <c:pt idx="415">
                <c:v>127</c:v>
              </c:pt>
              <c:pt idx="416">
                <c:v>118</c:v>
              </c:pt>
              <c:pt idx="417">
                <c:v>130</c:v>
              </c:pt>
              <c:pt idx="418">
                <c:v>126</c:v>
              </c:pt>
              <c:pt idx="419">
                <c:v>130</c:v>
              </c:pt>
              <c:pt idx="420">
                <c:v>125</c:v>
              </c:pt>
              <c:pt idx="421">
                <c:v>110</c:v>
              </c:pt>
              <c:pt idx="422">
                <c:v>144</c:v>
              </c:pt>
              <c:pt idx="423">
                <c:v>125</c:v>
              </c:pt>
              <c:pt idx="424">
                <c:v>124</c:v>
              </c:pt>
              <c:pt idx="425">
                <c:v>98</c:v>
              </c:pt>
              <c:pt idx="426">
                <c:v>140</c:v>
              </c:pt>
              <c:pt idx="427">
                <c:v>120</c:v>
              </c:pt>
              <c:pt idx="428">
                <c:v>115</c:v>
              </c:pt>
              <c:pt idx="429">
                <c:v>105</c:v>
              </c:pt>
              <c:pt idx="430">
                <c:v>144</c:v>
              </c:pt>
              <c:pt idx="431">
                <c:v>116</c:v>
              </c:pt>
              <c:pt idx="432">
                <c:v>127</c:v>
              </c:pt>
              <c:pt idx="433">
                <c:v>119</c:v>
              </c:pt>
              <c:pt idx="434">
                <c:v>146</c:v>
              </c:pt>
              <c:pt idx="435">
                <c:v>109</c:v>
              </c:pt>
              <c:pt idx="436">
                <c:v>136</c:v>
              </c:pt>
              <c:pt idx="437">
                <c:v>117</c:v>
              </c:pt>
              <c:pt idx="438">
                <c:v>136</c:v>
              </c:pt>
              <c:pt idx="439">
                <c:v>128</c:v>
              </c:pt>
              <c:pt idx="440">
                <c:v>138</c:v>
              </c:pt>
              <c:pt idx="441">
                <c:v>134</c:v>
              </c:pt>
              <c:pt idx="442">
                <c:v>126</c:v>
              </c:pt>
              <c:pt idx="444">
                <c:v>113</c:v>
              </c:pt>
              <c:pt idx="445">
                <c:v>118</c:v>
              </c:pt>
              <c:pt idx="447">
                <c:v>140</c:v>
              </c:pt>
              <c:pt idx="448">
                <c:v>120</c:v>
              </c:pt>
              <c:pt idx="449">
                <c:v>112</c:v>
              </c:pt>
              <c:pt idx="450">
                <c:v>134</c:v>
              </c:pt>
              <c:pt idx="451">
                <c:v>109</c:v>
              </c:pt>
              <c:pt idx="452">
                <c:v>130</c:v>
              </c:pt>
              <c:pt idx="453">
                <c:v>117</c:v>
              </c:pt>
              <c:pt idx="455">
                <c:v>136</c:v>
              </c:pt>
              <c:pt idx="456">
                <c:v>134</c:v>
              </c:pt>
              <c:pt idx="457">
                <c:v>110</c:v>
              </c:pt>
              <c:pt idx="458">
                <c:v>124</c:v>
              </c:pt>
              <c:pt idx="459">
                <c:v>124</c:v>
              </c:pt>
              <c:pt idx="460">
                <c:v>122</c:v>
              </c:pt>
              <c:pt idx="461">
                <c:v>128</c:v>
              </c:pt>
              <c:pt idx="462">
                <c:v>114</c:v>
              </c:pt>
              <c:pt idx="463">
                <c:v>138</c:v>
              </c:pt>
              <c:pt idx="464">
                <c:v>120</c:v>
              </c:pt>
              <c:pt idx="465">
                <c:v>114</c:v>
              </c:pt>
              <c:pt idx="466">
                <c:v>142</c:v>
              </c:pt>
              <c:pt idx="467">
                <c:v>132</c:v>
              </c:pt>
              <c:pt idx="468">
                <c:v>118</c:v>
              </c:pt>
              <c:pt idx="469">
                <c:v>110</c:v>
              </c:pt>
              <c:pt idx="470">
                <c:v>112</c:v>
              </c:pt>
              <c:pt idx="471">
                <c:v>138</c:v>
              </c:pt>
              <c:pt idx="472">
                <c:v>115</c:v>
              </c:pt>
              <c:pt idx="473">
                <c:v>128</c:v>
              </c:pt>
              <c:pt idx="474">
                <c:v>127</c:v>
              </c:pt>
              <c:pt idx="475">
                <c:v>132</c:v>
              </c:pt>
              <c:pt idx="476">
                <c:v>113</c:v>
              </c:pt>
              <c:pt idx="477">
                <c:v>142</c:v>
              </c:pt>
              <c:pt idx="478">
                <c:v>123</c:v>
              </c:pt>
              <c:pt idx="479">
                <c:v>99</c:v>
              </c:pt>
              <c:pt idx="480">
                <c:v>123</c:v>
              </c:pt>
              <c:pt idx="481">
                <c:v>132</c:v>
              </c:pt>
              <c:pt idx="482">
                <c:v>95</c:v>
              </c:pt>
              <c:pt idx="483">
                <c:v>121</c:v>
              </c:pt>
              <c:pt idx="484">
                <c:v>102</c:v>
              </c:pt>
              <c:pt idx="485">
                <c:v>126</c:v>
              </c:pt>
              <c:pt idx="486">
                <c:v>128</c:v>
              </c:pt>
              <c:pt idx="487">
                <c:v>118</c:v>
              </c:pt>
              <c:pt idx="489">
                <c:v>126</c:v>
              </c:pt>
              <c:pt idx="490">
                <c:v>136</c:v>
              </c:pt>
              <c:pt idx="491">
                <c:v>110</c:v>
              </c:pt>
              <c:pt idx="492">
                <c:v>132</c:v>
              </c:pt>
              <c:pt idx="493">
                <c:v>122</c:v>
              </c:pt>
              <c:pt idx="494">
                <c:v>109</c:v>
              </c:pt>
              <c:pt idx="495">
                <c:v>120</c:v>
              </c:pt>
              <c:pt idx="496">
                <c:v>119</c:v>
              </c:pt>
              <c:pt idx="497">
                <c:v>120</c:v>
              </c:pt>
              <c:pt idx="498">
                <c:v>124</c:v>
              </c:pt>
              <c:pt idx="499">
                <c:v>126</c:v>
              </c:pt>
              <c:pt idx="500">
                <c:v>117</c:v>
              </c:pt>
              <c:pt idx="501">
                <c:v>113</c:v>
              </c:pt>
              <c:pt idx="502">
                <c:v>110</c:v>
              </c:pt>
              <c:pt idx="503">
                <c:v>106</c:v>
              </c:pt>
              <c:pt idx="504">
                <c:v>128</c:v>
              </c:pt>
              <c:pt idx="505">
                <c:v>120</c:v>
              </c:pt>
              <c:pt idx="506">
                <c:v>119</c:v>
              </c:pt>
              <c:pt idx="507">
                <c:v>136</c:v>
              </c:pt>
              <c:pt idx="508">
                <c:v>118</c:v>
              </c:pt>
              <c:pt idx="509">
                <c:v>113</c:v>
              </c:pt>
              <c:pt idx="510">
                <c:v>104</c:v>
              </c:pt>
              <c:pt idx="512">
                <c:v>120</c:v>
              </c:pt>
              <c:pt idx="513">
                <c:v>118</c:v>
              </c:pt>
              <c:pt idx="514">
                <c:v>119</c:v>
              </c:pt>
              <c:pt idx="516">
                <c:v>0</c:v>
              </c:pt>
              <c:pt idx="518">
                <c:v>132</c:v>
              </c:pt>
              <c:pt idx="519">
                <c:v>128</c:v>
              </c:pt>
              <c:pt idx="520">
                <c:v>130</c:v>
              </c:pt>
              <c:pt idx="521">
                <c:v>146</c:v>
              </c:pt>
              <c:pt idx="522">
                <c:v>124</c:v>
              </c:pt>
              <c:pt idx="523">
                <c:v>118</c:v>
              </c:pt>
              <c:pt idx="524">
                <c:v>114</c:v>
              </c:pt>
              <c:pt idx="525">
                <c:v>123</c:v>
              </c:pt>
              <c:pt idx="526">
                <c:v>125</c:v>
              </c:pt>
              <c:pt idx="527">
                <c:v>110</c:v>
              </c:pt>
              <c:pt idx="528">
                <c:v>112</c:v>
              </c:pt>
              <c:pt idx="529">
                <c:v>130</c:v>
              </c:pt>
              <c:pt idx="530">
                <c:v>112</c:v>
              </c:pt>
              <c:pt idx="532">
                <c:v>94</c:v>
              </c:pt>
              <c:pt idx="533">
                <c:v>121</c:v>
              </c:pt>
              <c:pt idx="534">
                <c:v>126</c:v>
              </c:pt>
              <c:pt idx="535">
                <c:v>94</c:v>
              </c:pt>
              <c:pt idx="536">
                <c:v>123</c:v>
              </c:pt>
              <c:pt idx="537">
                <c:v>117</c:v>
              </c:pt>
              <c:pt idx="538">
                <c:v>118</c:v>
              </c:pt>
              <c:pt idx="539">
                <c:v>112</c:v>
              </c:pt>
              <c:pt idx="540">
                <c:v>127</c:v>
              </c:pt>
              <c:pt idx="541">
                <c:v>125</c:v>
              </c:pt>
              <c:pt idx="543">
                <c:v>128</c:v>
              </c:pt>
              <c:pt idx="544">
                <c:v>123</c:v>
              </c:pt>
              <c:pt idx="545">
                <c:v>118</c:v>
              </c:pt>
              <c:pt idx="546">
                <c:v>106</c:v>
              </c:pt>
              <c:pt idx="547">
                <c:v>114</c:v>
              </c:pt>
              <c:pt idx="548">
                <c:v>121</c:v>
              </c:pt>
              <c:pt idx="549">
                <c:v>127</c:v>
              </c:pt>
              <c:pt idx="550">
                <c:v>107</c:v>
              </c:pt>
              <c:pt idx="551">
                <c:v>127</c:v>
              </c:pt>
              <c:pt idx="552">
                <c:v>132</c:v>
              </c:pt>
              <c:pt idx="553">
                <c:v>130</c:v>
              </c:pt>
              <c:pt idx="554">
                <c:v>123</c:v>
              </c:pt>
              <c:pt idx="555">
                <c:v>111</c:v>
              </c:pt>
              <c:pt idx="556">
                <c:v>111</c:v>
              </c:pt>
              <c:pt idx="557">
                <c:v>101</c:v>
              </c:pt>
              <c:pt idx="559">
                <c:v>128</c:v>
              </c:pt>
              <c:pt idx="560">
                <c:v>114</c:v>
              </c:pt>
              <c:pt idx="561">
                <c:v>87</c:v>
              </c:pt>
              <c:pt idx="562">
                <c:v>115</c:v>
              </c:pt>
              <c:pt idx="563">
                <c:v>105</c:v>
              </c:pt>
              <c:pt idx="564">
                <c:v>140</c:v>
              </c:pt>
              <c:pt idx="565">
                <c:v>109</c:v>
              </c:pt>
              <c:pt idx="566">
                <c:v>112</c:v>
              </c:pt>
              <c:pt idx="567">
                <c:v>132</c:v>
              </c:pt>
              <c:pt idx="568">
                <c:v>125</c:v>
              </c:pt>
              <c:pt idx="570">
                <c:v>105</c:v>
              </c:pt>
              <c:pt idx="571">
                <c:v>94</c:v>
              </c:pt>
              <c:pt idx="572">
                <c:v>146</c:v>
              </c:pt>
              <c:pt idx="573">
                <c:v>128</c:v>
              </c:pt>
              <c:pt idx="574">
                <c:v>106</c:v>
              </c:pt>
              <c:pt idx="575">
                <c:v>117</c:v>
              </c:pt>
              <c:pt idx="576">
                <c:v>116</c:v>
              </c:pt>
              <c:pt idx="577">
                <c:v>112</c:v>
              </c:pt>
              <c:pt idx="578">
                <c:v>109</c:v>
              </c:pt>
              <c:pt idx="579">
                <c:v>116</c:v>
              </c:pt>
              <c:pt idx="580">
                <c:v>127</c:v>
              </c:pt>
              <c:pt idx="581">
                <c:v>112</c:v>
              </c:pt>
              <c:pt idx="582">
                <c:v>105</c:v>
              </c:pt>
              <c:pt idx="583">
                <c:v>120</c:v>
              </c:pt>
              <c:pt idx="584">
                <c:v>132</c:v>
              </c:pt>
              <c:pt idx="585">
                <c:v>120</c:v>
              </c:pt>
              <c:pt idx="586">
                <c:v>121</c:v>
              </c:pt>
              <c:pt idx="587">
                <c:v>115</c:v>
              </c:pt>
              <c:pt idx="588">
                <c:v>107</c:v>
              </c:pt>
              <c:pt idx="589">
                <c:v>101</c:v>
              </c:pt>
              <c:pt idx="590">
                <c:v>125</c:v>
              </c:pt>
              <c:pt idx="591">
                <c:v>124</c:v>
              </c:pt>
              <c:pt idx="592">
                <c:v>114</c:v>
              </c:pt>
              <c:pt idx="593">
                <c:v>126</c:v>
              </c:pt>
              <c:pt idx="594">
                <c:v>128</c:v>
              </c:pt>
              <c:pt idx="595">
                <c:v>127</c:v>
              </c:pt>
              <c:pt idx="596">
                <c:v>99</c:v>
              </c:pt>
              <c:pt idx="597">
                <c:v>119</c:v>
              </c:pt>
              <c:pt idx="599">
                <c:v>104</c:v>
              </c:pt>
              <c:pt idx="600">
                <c:v>111</c:v>
              </c:pt>
              <c:pt idx="601">
                <c:v>112</c:v>
              </c:pt>
              <c:pt idx="602">
                <c:v>110</c:v>
              </c:pt>
              <c:pt idx="603">
                <c:v>136</c:v>
              </c:pt>
              <c:pt idx="604">
                <c:v>136</c:v>
              </c:pt>
              <c:pt idx="605">
                <c:v>132</c:v>
              </c:pt>
              <c:pt idx="606">
                <c:v>127</c:v>
              </c:pt>
              <c:pt idx="607">
                <c:v>106</c:v>
              </c:pt>
              <c:pt idx="608">
                <c:v>128</c:v>
              </c:pt>
              <c:pt idx="609">
                <c:v>140</c:v>
              </c:pt>
              <c:pt idx="610">
                <c:v>116</c:v>
              </c:pt>
              <c:pt idx="611">
                <c:v>125</c:v>
              </c:pt>
              <c:pt idx="612">
                <c:v>101</c:v>
              </c:pt>
              <c:pt idx="613">
                <c:v>108</c:v>
              </c:pt>
              <c:pt idx="614">
                <c:v>102</c:v>
              </c:pt>
              <c:pt idx="615">
                <c:v>124</c:v>
              </c:pt>
              <c:pt idx="616">
                <c:v>128</c:v>
              </c:pt>
              <c:pt idx="618">
                <c:v>105</c:v>
              </c:pt>
              <c:pt idx="619">
                <c:v>117</c:v>
              </c:pt>
              <c:pt idx="620">
                <c:v>109</c:v>
              </c:pt>
              <c:pt idx="621">
                <c:v>104</c:v>
              </c:pt>
              <c:pt idx="622">
                <c:v>100</c:v>
              </c:pt>
              <c:pt idx="623">
                <c:v>103</c:v>
              </c:pt>
              <c:pt idx="624">
                <c:v>84</c:v>
              </c:pt>
              <c:pt idx="625">
                <c:v>127</c:v>
              </c:pt>
              <c:pt idx="626">
                <c:v>111</c:v>
              </c:pt>
              <c:pt idx="627">
                <c:v>113</c:v>
              </c:pt>
              <c:pt idx="628">
                <c:v>119</c:v>
              </c:pt>
              <c:pt idx="629">
                <c:v>118</c:v>
              </c:pt>
              <c:pt idx="630">
                <c:v>101</c:v>
              </c:pt>
              <c:pt idx="631">
                <c:v>124</c:v>
              </c:pt>
              <c:pt idx="632">
                <c:v>92</c:v>
              </c:pt>
              <c:pt idx="633">
                <c:v>116</c:v>
              </c:pt>
              <c:pt idx="635">
                <c:v>109</c:v>
              </c:pt>
              <c:pt idx="636">
                <c:v>95</c:v>
              </c:pt>
              <c:pt idx="637">
                <c:v>107</c:v>
              </c:pt>
              <c:pt idx="638">
                <c:v>130</c:v>
              </c:pt>
              <c:pt idx="639">
                <c:v>103</c:v>
              </c:pt>
              <c:pt idx="640">
                <c:v>97</c:v>
              </c:pt>
              <c:pt idx="641">
                <c:v>124</c:v>
              </c:pt>
              <c:pt idx="642">
                <c:v>92</c:v>
              </c:pt>
              <c:pt idx="643">
                <c:v>114</c:v>
              </c:pt>
              <c:pt idx="644">
                <c:v>120</c:v>
              </c:pt>
              <c:pt idx="645">
                <c:v>102</c:v>
              </c:pt>
              <c:pt idx="646">
                <c:v>116</c:v>
              </c:pt>
              <c:pt idx="647">
                <c:v>118</c:v>
              </c:pt>
              <c:pt idx="648">
                <c:v>104</c:v>
              </c:pt>
              <c:pt idx="649">
                <c:v>117</c:v>
              </c:pt>
              <c:pt idx="650">
                <c:v>106</c:v>
              </c:pt>
              <c:pt idx="651">
                <c:v>124</c:v>
              </c:pt>
              <c:pt idx="652">
                <c:v>106</c:v>
              </c:pt>
              <c:pt idx="653">
                <c:v>114</c:v>
              </c:pt>
              <c:pt idx="654">
                <c:v>90</c:v>
              </c:pt>
              <c:pt idx="655">
                <c:v>106</c:v>
              </c:pt>
              <c:pt idx="656">
                <c:v>124</c:v>
              </c:pt>
              <c:pt idx="657">
                <c:v>132</c:v>
              </c:pt>
              <c:pt idx="658">
                <c:v>115</c:v>
              </c:pt>
              <c:pt idx="659">
                <c:v>125</c:v>
              </c:pt>
              <c:pt idx="660">
                <c:v>128</c:v>
              </c:pt>
              <c:pt idx="661">
                <c:v>110</c:v>
              </c:pt>
              <c:pt idx="664">
                <c:v>111</c:v>
              </c:pt>
              <c:pt idx="665">
                <c:v>118</c:v>
              </c:pt>
              <c:pt idx="666">
                <c:v>119</c:v>
              </c:pt>
              <c:pt idx="667">
                <c:v>106</c:v>
              </c:pt>
              <c:pt idx="668">
                <c:v>113</c:v>
              </c:pt>
              <c:pt idx="669">
                <c:v>109</c:v>
              </c:pt>
              <c:pt idx="670">
                <c:v>108</c:v>
              </c:pt>
              <c:pt idx="672">
                <c:v>113</c:v>
              </c:pt>
              <c:pt idx="673">
                <c:v>111</c:v>
              </c:pt>
              <c:pt idx="674">
                <c:v>103</c:v>
              </c:pt>
              <c:pt idx="675">
                <c:v>104</c:v>
              </c:pt>
              <c:pt idx="676">
                <c:v>105</c:v>
              </c:pt>
              <c:pt idx="677">
                <c:v>117</c:v>
              </c:pt>
              <c:pt idx="678">
                <c:v>127</c:v>
              </c:pt>
              <c:pt idx="679">
                <c:v>113</c:v>
              </c:pt>
              <c:pt idx="680">
                <c:v>132</c:v>
              </c:pt>
              <c:pt idx="681">
                <c:v>96</c:v>
              </c:pt>
              <c:pt idx="682">
                <c:v>104</c:v>
              </c:pt>
              <c:pt idx="683">
                <c:v>101</c:v>
              </c:pt>
              <c:pt idx="684">
                <c:v>110</c:v>
              </c:pt>
              <c:pt idx="685">
                <c:v>118</c:v>
              </c:pt>
              <c:pt idx="686">
                <c:v>110</c:v>
              </c:pt>
              <c:pt idx="687">
                <c:v>103</c:v>
              </c:pt>
              <c:pt idx="688">
                <c:v>114</c:v>
              </c:pt>
              <c:pt idx="689">
                <c:v>115</c:v>
              </c:pt>
              <c:pt idx="690">
                <c:v>109</c:v>
              </c:pt>
              <c:pt idx="692">
                <c:v>1</c:v>
              </c:pt>
              <c:pt idx="694">
                <c:v>100</c:v>
              </c:pt>
              <c:pt idx="695">
                <c:v>116</c:v>
              </c:pt>
              <c:pt idx="696">
                <c:v>130</c:v>
              </c:pt>
              <c:pt idx="697">
                <c:v>113</c:v>
              </c:pt>
              <c:pt idx="698">
                <c:v>136</c:v>
              </c:pt>
              <c:pt idx="699">
                <c:v>120</c:v>
              </c:pt>
              <c:pt idx="700">
                <c:v>126</c:v>
              </c:pt>
              <c:pt idx="701">
                <c:v>110</c:v>
              </c:pt>
              <c:pt idx="702">
                <c:v>122</c:v>
              </c:pt>
              <c:pt idx="703">
                <c:v>102</c:v>
              </c:pt>
              <c:pt idx="704">
                <c:v>90</c:v>
              </c:pt>
              <c:pt idx="705">
                <c:v>96</c:v>
              </c:pt>
              <c:pt idx="706">
                <c:v>132</c:v>
              </c:pt>
              <c:pt idx="707">
                <c:v>111</c:v>
              </c:pt>
              <c:pt idx="708">
                <c:v>114</c:v>
              </c:pt>
              <c:pt idx="709">
                <c:v>100</c:v>
              </c:pt>
              <c:pt idx="710">
                <c:v>113</c:v>
              </c:pt>
              <c:pt idx="711">
                <c:v>126</c:v>
              </c:pt>
              <c:pt idx="712">
                <c:v>94</c:v>
              </c:pt>
              <c:pt idx="713">
                <c:v>102</c:v>
              </c:pt>
              <c:pt idx="714">
                <c:v>115</c:v>
              </c:pt>
              <c:pt idx="715">
                <c:v>108</c:v>
              </c:pt>
              <c:pt idx="716">
                <c:v>113</c:v>
              </c:pt>
              <c:pt idx="717">
                <c:v>109</c:v>
              </c:pt>
              <c:pt idx="718">
                <c:v>96</c:v>
              </c:pt>
              <c:pt idx="719">
                <c:v>121</c:v>
              </c:pt>
              <c:pt idx="720">
                <c:v>123</c:v>
              </c:pt>
              <c:pt idx="721">
                <c:v>111</c:v>
              </c:pt>
              <c:pt idx="722">
                <c:v>113</c:v>
              </c:pt>
              <c:pt idx="723">
                <c:v>107</c:v>
              </c:pt>
              <c:pt idx="724">
                <c:v>95</c:v>
              </c:pt>
              <c:pt idx="725">
                <c:v>96</c:v>
              </c:pt>
              <c:pt idx="726">
                <c:v>114</c:v>
              </c:pt>
              <c:pt idx="727">
                <c:v>90</c:v>
              </c:pt>
              <c:pt idx="728">
                <c:v>108</c:v>
              </c:pt>
              <c:pt idx="729">
                <c:v>112</c:v>
              </c:pt>
              <c:pt idx="730">
                <c:v>122</c:v>
              </c:pt>
              <c:pt idx="731">
                <c:v>1</c:v>
              </c:pt>
              <c:pt idx="732">
                <c:v>95</c:v>
              </c:pt>
              <c:pt idx="733">
                <c:v>99</c:v>
              </c:pt>
              <c:pt idx="734">
                <c:v>112</c:v>
              </c:pt>
              <c:pt idx="736">
                <c:v>2208</c:v>
              </c:pt>
              <c:pt idx="738">
                <c:v>736</c:v>
              </c:pt>
              <c:pt idx="739">
                <c:v>544</c:v>
              </c:pt>
              <c:pt idx="740">
                <c:v>424</c:v>
              </c:pt>
              <c:pt idx="741">
                <c:v>384</c:v>
              </c:pt>
              <c:pt idx="742">
                <c:v>324</c:v>
              </c:pt>
              <c:pt idx="743">
                <c:v>300</c:v>
              </c:pt>
              <c:pt idx="744">
                <c:v>300</c:v>
              </c:pt>
              <c:pt idx="745">
                <c:v>276</c:v>
              </c:pt>
              <c:pt idx="746">
                <c:v>260</c:v>
              </c:pt>
              <c:pt idx="747">
                <c:v>242</c:v>
              </c:pt>
              <c:pt idx="748">
                <c:v>246</c:v>
              </c:pt>
              <c:pt idx="749">
                <c:v>230</c:v>
              </c:pt>
              <c:pt idx="750">
                <c:v>216</c:v>
              </c:pt>
              <c:pt idx="751">
                <c:v>206</c:v>
              </c:pt>
              <c:pt idx="752">
                <c:v>202</c:v>
              </c:pt>
              <c:pt idx="753">
                <c:v>188</c:v>
              </c:pt>
              <c:pt idx="754">
                <c:v>206</c:v>
              </c:pt>
              <c:pt idx="755">
                <c:v>172</c:v>
              </c:pt>
              <c:pt idx="756">
                <c:v>192</c:v>
              </c:pt>
              <c:pt idx="757">
                <c:v>188</c:v>
              </c:pt>
              <c:pt idx="758">
                <c:v>158</c:v>
              </c:pt>
              <c:pt idx="759">
                <c:v>174</c:v>
              </c:pt>
              <c:pt idx="760">
                <c:v>168</c:v>
              </c:pt>
              <c:pt idx="761">
                <c:v>178</c:v>
              </c:pt>
              <c:pt idx="762">
                <c:v>152</c:v>
              </c:pt>
              <c:pt idx="763">
                <c:v>172</c:v>
              </c:pt>
              <c:pt idx="764">
                <c:v>166</c:v>
              </c:pt>
              <c:pt idx="765">
                <c:v>164</c:v>
              </c:pt>
              <c:pt idx="766">
                <c:v>160</c:v>
              </c:pt>
              <c:pt idx="767">
                <c:v>186</c:v>
              </c:pt>
              <c:pt idx="769">
                <c:v>144</c:v>
              </c:pt>
              <c:pt idx="770">
                <c:v>146</c:v>
              </c:pt>
              <c:pt idx="771">
                <c:v>146</c:v>
              </c:pt>
              <c:pt idx="772">
                <c:v>136</c:v>
              </c:pt>
              <c:pt idx="773">
                <c:v>160</c:v>
              </c:pt>
              <c:pt idx="774">
                <c:v>128</c:v>
              </c:pt>
              <c:pt idx="775">
                <c:v>144</c:v>
              </c:pt>
              <c:pt idx="776">
                <c:v>150</c:v>
              </c:pt>
              <c:pt idx="777">
                <c:v>138</c:v>
              </c:pt>
              <c:pt idx="778">
                <c:v>144</c:v>
              </c:pt>
              <c:pt idx="779">
                <c:v>130</c:v>
              </c:pt>
              <c:pt idx="780">
                <c:v>142</c:v>
              </c:pt>
              <c:pt idx="784">
                <c:v>132</c:v>
              </c:pt>
              <c:pt idx="785">
                <c:v>123</c:v>
              </c:pt>
              <c:pt idx="786">
                <c:v>132</c:v>
              </c:pt>
              <c:pt idx="787">
                <c:v>132</c:v>
              </c:pt>
              <c:pt idx="788">
                <c:v>154</c:v>
              </c:pt>
              <c:pt idx="789">
                <c:v>128</c:v>
              </c:pt>
              <c:pt idx="790">
                <c:v>136</c:v>
              </c:pt>
              <c:pt idx="791">
                <c:v>142</c:v>
              </c:pt>
              <c:pt idx="793">
                <c:v>138</c:v>
              </c:pt>
              <c:pt idx="794">
                <c:v>138</c:v>
              </c:pt>
              <c:pt idx="795">
                <c:v>127</c:v>
              </c:pt>
              <c:pt idx="796">
                <c:v>134</c:v>
              </c:pt>
              <c:pt idx="797">
                <c:v>148</c:v>
              </c:pt>
              <c:pt idx="798">
                <c:v>140</c:v>
              </c:pt>
              <c:pt idx="799">
                <c:v>126</c:v>
              </c:pt>
              <c:pt idx="800">
                <c:v>146</c:v>
              </c:pt>
              <c:pt idx="801">
                <c:v>121</c:v>
              </c:pt>
              <c:pt idx="802">
                <c:v>134</c:v>
              </c:pt>
              <c:pt idx="803">
                <c:v>140</c:v>
              </c:pt>
              <c:pt idx="804">
                <c:v>138</c:v>
              </c:pt>
              <c:pt idx="805">
                <c:v>152</c:v>
              </c:pt>
              <c:pt idx="806">
                <c:v>130</c:v>
              </c:pt>
              <c:pt idx="807">
                <c:v>118</c:v>
              </c:pt>
              <c:pt idx="808">
                <c:v>128</c:v>
              </c:pt>
              <c:pt idx="809">
                <c:v>120</c:v>
              </c:pt>
              <c:pt idx="810">
                <c:v>124</c:v>
              </c:pt>
              <c:pt idx="811">
                <c:v>100</c:v>
              </c:pt>
              <c:pt idx="812">
                <c:v>126</c:v>
              </c:pt>
              <c:pt idx="813">
                <c:v>128</c:v>
              </c:pt>
              <c:pt idx="814">
                <c:v>110</c:v>
              </c:pt>
              <c:pt idx="815">
                <c:v>118</c:v>
              </c:pt>
              <c:pt idx="816">
                <c:v>132</c:v>
              </c:pt>
              <c:pt idx="817">
                <c:v>138</c:v>
              </c:pt>
              <c:pt idx="818">
                <c:v>134</c:v>
              </c:pt>
              <c:pt idx="819">
                <c:v>154</c:v>
              </c:pt>
              <c:pt idx="820">
                <c:v>103</c:v>
              </c:pt>
              <c:pt idx="821">
                <c:v>105</c:v>
              </c:pt>
              <c:pt idx="822">
                <c:v>124</c:v>
              </c:pt>
              <c:pt idx="823">
                <c:v>130</c:v>
              </c:pt>
              <c:pt idx="824">
                <c:v>132</c:v>
              </c:pt>
              <c:pt idx="825">
                <c:v>124</c:v>
              </c:pt>
              <c:pt idx="826">
                <c:v>126</c:v>
              </c:pt>
              <c:pt idx="827">
                <c:v>125</c:v>
              </c:pt>
              <c:pt idx="830">
                <c:v>134</c:v>
              </c:pt>
              <c:pt idx="831">
                <c:v>120</c:v>
              </c:pt>
              <c:pt idx="832">
                <c:v>107</c:v>
              </c:pt>
              <c:pt idx="833">
                <c:v>119</c:v>
              </c:pt>
              <c:pt idx="834">
                <c:v>128</c:v>
              </c:pt>
              <c:pt idx="835">
                <c:v>121</c:v>
              </c:pt>
              <c:pt idx="836">
                <c:v>116</c:v>
              </c:pt>
              <c:pt idx="837">
                <c:v>102</c:v>
              </c:pt>
              <c:pt idx="838">
                <c:v>140</c:v>
              </c:pt>
              <c:pt idx="839">
                <c:v>119</c:v>
              </c:pt>
              <c:pt idx="840">
                <c:v>118</c:v>
              </c:pt>
              <c:pt idx="841">
                <c:v>136</c:v>
              </c:pt>
              <c:pt idx="842">
                <c:v>99</c:v>
              </c:pt>
              <c:pt idx="843">
                <c:v>116</c:v>
              </c:pt>
              <c:pt idx="844">
                <c:v>102</c:v>
              </c:pt>
              <c:pt idx="845">
                <c:v>104</c:v>
              </c:pt>
              <c:pt idx="846">
                <c:v>108</c:v>
              </c:pt>
              <c:pt idx="847">
                <c:v>118</c:v>
              </c:pt>
              <c:pt idx="848">
                <c:v>128</c:v>
              </c:pt>
              <c:pt idx="849">
                <c:v>117</c:v>
              </c:pt>
              <c:pt idx="850">
                <c:v>103</c:v>
              </c:pt>
              <c:pt idx="851">
                <c:v>112</c:v>
              </c:pt>
              <c:pt idx="852">
                <c:v>128</c:v>
              </c:pt>
              <c:pt idx="853">
                <c:v>115</c:v>
              </c:pt>
              <c:pt idx="854">
                <c:v>123</c:v>
              </c:pt>
              <c:pt idx="855">
                <c:v>103</c:v>
              </c:pt>
              <c:pt idx="856">
                <c:v>105</c:v>
              </c:pt>
              <c:pt idx="858">
                <c:v>132</c:v>
              </c:pt>
              <c:pt idx="859">
                <c:v>115</c:v>
              </c:pt>
              <c:pt idx="860">
                <c:v>127</c:v>
              </c:pt>
              <c:pt idx="861">
                <c:v>124</c:v>
              </c:pt>
              <c:pt idx="862">
                <c:v>119</c:v>
              </c:pt>
              <c:pt idx="863">
                <c:v>101</c:v>
              </c:pt>
              <c:pt idx="864">
                <c:v>113</c:v>
              </c:pt>
              <c:pt idx="865">
                <c:v>112</c:v>
              </c:pt>
              <c:pt idx="866">
                <c:v>134</c:v>
              </c:pt>
              <c:pt idx="867">
                <c:v>95</c:v>
              </c:pt>
              <c:pt idx="868">
                <c:v>119</c:v>
              </c:pt>
              <c:pt idx="869">
                <c:v>102</c:v>
              </c:pt>
              <c:pt idx="870">
                <c:v>115</c:v>
              </c:pt>
              <c:pt idx="871">
                <c:v>119</c:v>
              </c:pt>
              <c:pt idx="872">
                <c:v>106</c:v>
              </c:pt>
              <c:pt idx="873">
                <c:v>98</c:v>
              </c:pt>
              <c:pt idx="874">
                <c:v>97</c:v>
              </c:pt>
              <c:pt idx="875">
                <c:v>106</c:v>
              </c:pt>
              <c:pt idx="876">
                <c:v>113</c:v>
              </c:pt>
              <c:pt idx="877">
                <c:v>100</c:v>
              </c:pt>
              <c:pt idx="878">
                <c:v>115</c:v>
              </c:pt>
              <c:pt idx="879">
                <c:v>115</c:v>
              </c:pt>
              <c:pt idx="880">
                <c:v>113</c:v>
              </c:pt>
              <c:pt idx="881">
                <c:v>105</c:v>
              </c:pt>
              <c:pt idx="882">
                <c:v>101</c:v>
              </c:pt>
              <c:pt idx="883">
                <c:v>111</c:v>
              </c:pt>
              <c:pt idx="884">
                <c:v>111</c:v>
              </c:pt>
              <c:pt idx="885">
                <c:v>95</c:v>
              </c:pt>
              <c:pt idx="886">
                <c:v>113</c:v>
              </c:pt>
              <c:pt idx="887">
                <c:v>115</c:v>
              </c:pt>
              <c:pt idx="888">
                <c:v>123</c:v>
              </c:pt>
              <c:pt idx="889">
                <c:v>97</c:v>
              </c:pt>
              <c:pt idx="890">
                <c:v>123</c:v>
              </c:pt>
              <c:pt idx="891">
                <c:v>100</c:v>
              </c:pt>
              <c:pt idx="892">
                <c:v>91</c:v>
              </c:pt>
              <c:pt idx="894">
                <c:v>104</c:v>
              </c:pt>
              <c:pt idx="895">
                <c:v>99</c:v>
              </c:pt>
              <c:pt idx="896">
                <c:v>99</c:v>
              </c:pt>
              <c:pt idx="897">
                <c:v>86</c:v>
              </c:pt>
              <c:pt idx="898">
                <c:v>85</c:v>
              </c:pt>
              <c:pt idx="900">
                <c:v>120</c:v>
              </c:pt>
              <c:pt idx="901">
                <c:v>101</c:v>
              </c:pt>
              <c:pt idx="902">
                <c:v>100</c:v>
              </c:pt>
              <c:pt idx="903">
                <c:v>97</c:v>
              </c:pt>
              <c:pt idx="904">
                <c:v>105</c:v>
              </c:pt>
              <c:pt idx="905">
                <c:v>85</c:v>
              </c:pt>
              <c:pt idx="906">
                <c:v>98</c:v>
              </c:pt>
              <c:pt idx="907">
                <c:v>110</c:v>
              </c:pt>
              <c:pt idx="908">
                <c:v>98</c:v>
              </c:pt>
              <c:pt idx="909">
                <c:v>102</c:v>
              </c:pt>
              <c:pt idx="911">
                <c:v>91</c:v>
              </c:pt>
              <c:pt idx="912">
                <c:v>105</c:v>
              </c:pt>
              <c:pt idx="913">
                <c:v>98</c:v>
              </c:pt>
              <c:pt idx="914">
                <c:v>102</c:v>
              </c:pt>
              <c:pt idx="915">
                <c:v>106</c:v>
              </c:pt>
              <c:pt idx="916">
                <c:v>102</c:v>
              </c:pt>
              <c:pt idx="917">
                <c:v>112</c:v>
              </c:pt>
              <c:pt idx="918">
                <c:v>93</c:v>
              </c:pt>
              <c:pt idx="919">
                <c:v>123</c:v>
              </c:pt>
              <c:pt idx="920">
                <c:v>120</c:v>
              </c:pt>
              <c:pt idx="921">
                <c:v>101</c:v>
              </c:pt>
              <c:pt idx="922">
                <c:v>107</c:v>
              </c:pt>
              <c:pt idx="924">
                <c:v>86</c:v>
              </c:pt>
              <c:pt idx="925">
                <c:v>102</c:v>
              </c:pt>
              <c:pt idx="926">
                <c:v>118</c:v>
              </c:pt>
              <c:pt idx="927">
                <c:v>95</c:v>
              </c:pt>
              <c:pt idx="929">
                <c:v>88</c:v>
              </c:pt>
              <c:pt idx="930">
                <c:v>91</c:v>
              </c:pt>
              <c:pt idx="931">
                <c:v>102</c:v>
              </c:pt>
              <c:pt idx="932">
                <c:v>86</c:v>
              </c:pt>
              <c:pt idx="933">
                <c:v>92</c:v>
              </c:pt>
              <c:pt idx="934">
                <c:v>93</c:v>
              </c:pt>
              <c:pt idx="935">
                <c:v>93</c:v>
              </c:pt>
              <c:pt idx="936">
                <c:v>94</c:v>
              </c:pt>
              <c:pt idx="937">
                <c:v>96</c:v>
              </c:pt>
              <c:pt idx="938">
                <c:v>121</c:v>
              </c:pt>
              <c:pt idx="939">
                <c:v>81</c:v>
              </c:pt>
              <c:pt idx="940">
                <c:v>107</c:v>
              </c:pt>
              <c:pt idx="941">
                <c:v>81</c:v>
              </c:pt>
              <c:pt idx="942">
                <c:v>102</c:v>
              </c:pt>
              <c:pt idx="943">
                <c:v>108</c:v>
              </c:pt>
              <c:pt idx="944">
                <c:v>118</c:v>
              </c:pt>
              <c:pt idx="945">
                <c:v>109</c:v>
              </c:pt>
              <c:pt idx="946">
                <c:v>107</c:v>
              </c:pt>
              <c:pt idx="947">
                <c:v>87</c:v>
              </c:pt>
              <c:pt idx="948">
                <c:v>112</c:v>
              </c:pt>
              <c:pt idx="949">
                <c:v>100</c:v>
              </c:pt>
              <c:pt idx="950">
                <c:v>96</c:v>
              </c:pt>
              <c:pt idx="951">
                <c:v>107</c:v>
              </c:pt>
              <c:pt idx="952">
                <c:v>89</c:v>
              </c:pt>
              <c:pt idx="953">
                <c:v>101</c:v>
              </c:pt>
              <c:pt idx="954">
                <c:v>112</c:v>
              </c:pt>
              <c:pt idx="955">
                <c:v>111</c:v>
              </c:pt>
              <c:pt idx="956">
                <c:v>88</c:v>
              </c:pt>
              <c:pt idx="957">
                <c:v>105</c:v>
              </c:pt>
              <c:pt idx="958">
                <c:v>105</c:v>
              </c:pt>
              <c:pt idx="959">
                <c:v>105</c:v>
              </c:pt>
              <c:pt idx="960">
                <c:v>81</c:v>
              </c:pt>
              <c:pt idx="961">
                <c:v>97</c:v>
              </c:pt>
              <c:pt idx="962">
                <c:v>111</c:v>
              </c:pt>
              <c:pt idx="963">
                <c:v>109</c:v>
              </c:pt>
              <c:pt idx="964">
                <c:v>103</c:v>
              </c:pt>
              <c:pt idx="965">
                <c:v>108</c:v>
              </c:pt>
              <c:pt idx="966">
                <c:v>102</c:v>
              </c:pt>
              <c:pt idx="967">
                <c:v>81</c:v>
              </c:pt>
              <c:pt idx="968">
                <c:v>104</c:v>
              </c:pt>
              <c:pt idx="969">
                <c:v>103</c:v>
              </c:pt>
              <c:pt idx="970">
                <c:v>113</c:v>
              </c:pt>
              <c:pt idx="971">
                <c:v>99</c:v>
              </c:pt>
              <c:pt idx="972">
                <c:v>111</c:v>
              </c:pt>
              <c:pt idx="973">
                <c:v>86</c:v>
              </c:pt>
              <c:pt idx="974">
                <c:v>93</c:v>
              </c:pt>
              <c:pt idx="975">
                <c:v>95</c:v>
              </c:pt>
              <c:pt idx="976">
                <c:v>102</c:v>
              </c:pt>
              <c:pt idx="977">
                <c:v>104</c:v>
              </c:pt>
              <c:pt idx="978">
                <c:v>107</c:v>
              </c:pt>
              <c:pt idx="979">
                <c:v>88</c:v>
              </c:pt>
              <c:pt idx="980">
                <c:v>96</c:v>
              </c:pt>
              <c:pt idx="981">
                <c:v>101</c:v>
              </c:pt>
              <c:pt idx="982">
                <c:v>95</c:v>
              </c:pt>
              <c:pt idx="983">
                <c:v>90</c:v>
              </c:pt>
              <c:pt idx="984">
                <c:v>94</c:v>
              </c:pt>
              <c:pt idx="985">
                <c:v>101</c:v>
              </c:pt>
              <c:pt idx="986">
                <c:v>112</c:v>
              </c:pt>
              <c:pt idx="987">
                <c:v>85</c:v>
              </c:pt>
              <c:pt idx="988">
                <c:v>107</c:v>
              </c:pt>
              <c:pt idx="989">
                <c:v>113</c:v>
              </c:pt>
              <c:pt idx="990">
                <c:v>103</c:v>
              </c:pt>
              <c:pt idx="991">
                <c:v>96</c:v>
              </c:pt>
              <c:pt idx="992">
                <c:v>84</c:v>
              </c:pt>
              <c:pt idx="993">
                <c:v>86</c:v>
              </c:pt>
              <c:pt idx="994">
                <c:v>106</c:v>
              </c:pt>
              <c:pt idx="995">
                <c:v>102</c:v>
              </c:pt>
              <c:pt idx="996">
                <c:v>116</c:v>
              </c:pt>
              <c:pt idx="997">
                <c:v>78</c:v>
              </c:pt>
              <c:pt idx="998">
                <c:v>111</c:v>
              </c:pt>
              <c:pt idx="999">
                <c:v>84</c:v>
              </c:pt>
              <c:pt idx="1000">
                <c:v>105</c:v>
              </c:pt>
              <c:pt idx="1001">
                <c:v>89</c:v>
              </c:pt>
              <c:pt idx="1002">
                <c:v>103</c:v>
              </c:pt>
              <c:pt idx="1003">
                <c:v>97</c:v>
              </c:pt>
              <c:pt idx="1004">
                <c:v>89</c:v>
              </c:pt>
              <c:pt idx="1006">
                <c:v>110</c:v>
              </c:pt>
              <c:pt idx="1007">
                <c:v>104</c:v>
              </c:pt>
              <c:pt idx="1008">
                <c:v>82</c:v>
              </c:pt>
              <c:pt idx="1009">
                <c:v>103</c:v>
              </c:pt>
              <c:pt idx="1010">
                <c:v>92</c:v>
              </c:pt>
              <c:pt idx="1011">
                <c:v>102</c:v>
              </c:pt>
              <c:pt idx="1012">
                <c:v>111</c:v>
              </c:pt>
              <c:pt idx="1013">
                <c:v>112</c:v>
              </c:pt>
              <c:pt idx="1014">
                <c:v>89</c:v>
              </c:pt>
              <c:pt idx="1015">
                <c:v>94</c:v>
              </c:pt>
              <c:pt idx="1016">
                <c:v>95</c:v>
              </c:pt>
              <c:pt idx="1017">
                <c:v>86</c:v>
              </c:pt>
              <c:pt idx="1018">
                <c:v>100</c:v>
              </c:pt>
              <c:pt idx="1019">
                <c:v>108</c:v>
              </c:pt>
              <c:pt idx="1020">
                <c:v>84</c:v>
              </c:pt>
              <c:pt idx="1021">
                <c:v>87</c:v>
              </c:pt>
              <c:pt idx="1022">
                <c:v>83</c:v>
              </c:pt>
              <c:pt idx="1024">
                <c:v>103</c:v>
              </c:pt>
              <c:pt idx="1025">
                <c:v>103</c:v>
              </c:pt>
              <c:pt idx="1026">
                <c:v>97</c:v>
              </c:pt>
              <c:pt idx="1028">
                <c:v>102</c:v>
              </c:pt>
              <c:pt idx="1029">
                <c:v>94</c:v>
              </c:pt>
              <c:pt idx="1030">
                <c:v>103</c:v>
              </c:pt>
              <c:pt idx="1031">
                <c:v>84</c:v>
              </c:pt>
              <c:pt idx="1032">
                <c:v>102</c:v>
              </c:pt>
              <c:pt idx="1033">
                <c:v>87</c:v>
              </c:pt>
              <c:pt idx="1034">
                <c:v>105</c:v>
              </c:pt>
              <c:pt idx="1035">
                <c:v>109</c:v>
              </c:pt>
              <c:pt idx="1036">
                <c:v>101</c:v>
              </c:pt>
              <c:pt idx="1037">
                <c:v>97</c:v>
              </c:pt>
              <c:pt idx="1038">
                <c:v>93</c:v>
              </c:pt>
              <c:pt idx="1039">
                <c:v>86</c:v>
              </c:pt>
              <c:pt idx="1040">
                <c:v>109</c:v>
              </c:pt>
              <c:pt idx="1041">
                <c:v>120</c:v>
              </c:pt>
              <c:pt idx="1042">
                <c:v>101</c:v>
              </c:pt>
              <c:pt idx="1043">
                <c:v>100</c:v>
              </c:pt>
              <c:pt idx="1044">
                <c:v>101</c:v>
              </c:pt>
              <c:pt idx="1045">
                <c:v>114</c:v>
              </c:pt>
              <c:pt idx="1046">
                <c:v>114</c:v>
              </c:pt>
              <c:pt idx="1047">
                <c:v>103</c:v>
              </c:pt>
              <c:pt idx="1048">
                <c:v>109</c:v>
              </c:pt>
              <c:pt idx="1049">
                <c:v>91</c:v>
              </c:pt>
              <c:pt idx="1050">
                <c:v>104</c:v>
              </c:pt>
              <c:pt idx="1051">
                <c:v>103</c:v>
              </c:pt>
              <c:pt idx="1052">
                <c:v>98</c:v>
              </c:pt>
              <c:pt idx="1053">
                <c:v>93</c:v>
              </c:pt>
              <c:pt idx="1054">
                <c:v>97</c:v>
              </c:pt>
              <c:pt idx="1055">
                <c:v>89</c:v>
              </c:pt>
              <c:pt idx="1056">
                <c:v>118</c:v>
              </c:pt>
              <c:pt idx="1057">
                <c:v>108</c:v>
              </c:pt>
              <c:pt idx="1058">
                <c:v>86</c:v>
              </c:pt>
              <c:pt idx="1059">
                <c:v>103</c:v>
              </c:pt>
              <c:pt idx="1062">
                <c:v>81</c:v>
              </c:pt>
              <c:pt idx="1063">
                <c:v>106</c:v>
              </c:pt>
              <c:pt idx="1064">
                <c:v>95</c:v>
              </c:pt>
              <c:pt idx="1065">
                <c:v>103</c:v>
              </c:pt>
              <c:pt idx="1066">
                <c:v>104</c:v>
              </c:pt>
              <c:pt idx="1067">
                <c:v>106</c:v>
              </c:pt>
              <c:pt idx="1068">
                <c:v>105</c:v>
              </c:pt>
              <c:pt idx="1069">
                <c:v>97</c:v>
              </c:pt>
              <c:pt idx="1070">
                <c:v>91</c:v>
              </c:pt>
              <c:pt idx="1072">
                <c:v>93</c:v>
              </c:pt>
              <c:pt idx="1073">
                <c:v>84</c:v>
              </c:pt>
              <c:pt idx="1074">
                <c:v>88</c:v>
              </c:pt>
              <c:pt idx="1075">
                <c:v>101</c:v>
              </c:pt>
              <c:pt idx="1076">
                <c:v>89</c:v>
              </c:pt>
              <c:pt idx="1078">
                <c:v>87</c:v>
              </c:pt>
              <c:pt idx="1079">
                <c:v>91</c:v>
              </c:pt>
              <c:pt idx="1080">
                <c:v>96</c:v>
              </c:pt>
              <c:pt idx="1081">
                <c:v>63</c:v>
              </c:pt>
              <c:pt idx="1083">
                <c:v>113</c:v>
              </c:pt>
              <c:pt idx="1084">
                <c:v>107</c:v>
              </c:pt>
              <c:pt idx="1086">
                <c:v>102</c:v>
              </c:pt>
              <c:pt idx="1087">
                <c:v>95</c:v>
              </c:pt>
              <c:pt idx="1088">
                <c:v>92</c:v>
              </c:pt>
              <c:pt idx="1089">
                <c:v>127</c:v>
              </c:pt>
              <c:pt idx="1090">
                <c:v>107</c:v>
              </c:pt>
              <c:pt idx="1091">
                <c:v>92</c:v>
              </c:pt>
              <c:pt idx="1092">
                <c:v>107</c:v>
              </c:pt>
              <c:pt idx="1093">
                <c:v>81</c:v>
              </c:pt>
              <c:pt idx="1094">
                <c:v>85</c:v>
              </c:pt>
              <c:pt idx="1095">
                <c:v>81</c:v>
              </c:pt>
              <c:pt idx="1096">
                <c:v>77</c:v>
              </c:pt>
              <c:pt idx="1097">
                <c:v>83</c:v>
              </c:pt>
              <c:pt idx="1098">
                <c:v>106</c:v>
              </c:pt>
              <c:pt idx="1101">
                <c:v>90</c:v>
              </c:pt>
              <c:pt idx="1102">
                <c:v>94</c:v>
              </c:pt>
              <c:pt idx="1103">
                <c:v>107</c:v>
              </c:pt>
              <c:pt idx="1104">
                <c:v>106</c:v>
              </c:pt>
              <c:pt idx="1105">
                <c:v>103</c:v>
              </c:pt>
              <c:pt idx="1106">
                <c:v>91</c:v>
              </c:pt>
              <c:pt idx="1107">
                <c:v>87</c:v>
              </c:pt>
              <c:pt idx="1108">
                <c:v>101</c:v>
              </c:pt>
              <c:pt idx="1109">
                <c:v>96</c:v>
              </c:pt>
              <c:pt idx="1110">
                <c:v>96</c:v>
              </c:pt>
              <c:pt idx="1111">
                <c:v>84</c:v>
              </c:pt>
              <c:pt idx="1112">
                <c:v>94</c:v>
              </c:pt>
              <c:pt idx="1113">
                <c:v>99</c:v>
              </c:pt>
              <c:pt idx="1114">
                <c:v>93</c:v>
              </c:pt>
              <c:pt idx="1115">
                <c:v>123</c:v>
              </c:pt>
              <c:pt idx="1116">
                <c:v>93</c:v>
              </c:pt>
              <c:pt idx="1117">
                <c:v>84</c:v>
              </c:pt>
              <c:pt idx="1118">
                <c:v>93</c:v>
              </c:pt>
              <c:pt idx="1119">
                <c:v>110</c:v>
              </c:pt>
              <c:pt idx="1120">
                <c:v>88</c:v>
              </c:pt>
              <c:pt idx="1121">
                <c:v>98</c:v>
              </c:pt>
              <c:pt idx="1122">
                <c:v>93</c:v>
              </c:pt>
              <c:pt idx="1123">
                <c:v>94</c:v>
              </c:pt>
              <c:pt idx="1124">
                <c:v>90</c:v>
              </c:pt>
              <c:pt idx="1125">
                <c:v>97</c:v>
              </c:pt>
              <c:pt idx="1126">
                <c:v>99</c:v>
              </c:pt>
              <c:pt idx="1127">
                <c:v>92</c:v>
              </c:pt>
              <c:pt idx="1128">
                <c:v>70</c:v>
              </c:pt>
              <c:pt idx="1129">
                <c:v>93</c:v>
              </c:pt>
              <c:pt idx="1130">
                <c:v>89</c:v>
              </c:pt>
              <c:pt idx="1133">
                <c:v>124</c:v>
              </c:pt>
              <c:pt idx="1134">
                <c:v>124</c:v>
              </c:pt>
              <c:pt idx="1135">
                <c:v>90</c:v>
              </c:pt>
              <c:pt idx="1136">
                <c:v>88</c:v>
              </c:pt>
              <c:pt idx="1137">
                <c:v>96</c:v>
              </c:pt>
              <c:pt idx="1138">
                <c:v>111</c:v>
              </c:pt>
              <c:pt idx="1139">
                <c:v>91</c:v>
              </c:pt>
              <c:pt idx="1140">
                <c:v>83</c:v>
              </c:pt>
              <c:pt idx="1141">
                <c:v>97</c:v>
              </c:pt>
              <c:pt idx="1142">
                <c:v>108</c:v>
              </c:pt>
              <c:pt idx="1143">
                <c:v>91</c:v>
              </c:pt>
              <c:pt idx="1144">
                <c:v>83</c:v>
              </c:pt>
              <c:pt idx="1145">
                <c:v>77</c:v>
              </c:pt>
              <c:pt idx="1146">
                <c:v>104</c:v>
              </c:pt>
              <c:pt idx="1147">
                <c:v>79</c:v>
              </c:pt>
              <c:pt idx="1148">
                <c:v>97</c:v>
              </c:pt>
              <c:pt idx="1149">
                <c:v>92</c:v>
              </c:pt>
              <c:pt idx="1150">
                <c:v>120</c:v>
              </c:pt>
              <c:pt idx="1151">
                <c:v>107</c:v>
              </c:pt>
              <c:pt idx="1152">
                <c:v>97</c:v>
              </c:pt>
              <c:pt idx="1153">
                <c:v>86</c:v>
              </c:pt>
              <c:pt idx="1154">
                <c:v>97</c:v>
              </c:pt>
              <c:pt idx="1155">
                <c:v>76</c:v>
              </c:pt>
              <c:pt idx="1156">
                <c:v>99</c:v>
              </c:pt>
              <c:pt idx="1157">
                <c:v>97</c:v>
              </c:pt>
              <c:pt idx="1158">
                <c:v>99</c:v>
              </c:pt>
              <c:pt idx="1159">
                <c:v>96</c:v>
              </c:pt>
              <c:pt idx="1160">
                <c:v>94</c:v>
              </c:pt>
              <c:pt idx="1161">
                <c:v>94</c:v>
              </c:pt>
              <c:pt idx="1162">
                <c:v>106</c:v>
              </c:pt>
              <c:pt idx="1163">
                <c:v>98</c:v>
              </c:pt>
              <c:pt idx="1164">
                <c:v>108</c:v>
              </c:pt>
              <c:pt idx="1165">
                <c:v>107</c:v>
              </c:pt>
              <c:pt idx="1166">
                <c:v>84</c:v>
              </c:pt>
              <c:pt idx="1167">
                <c:v>107</c:v>
              </c:pt>
              <c:pt idx="1168">
                <c:v>86</c:v>
              </c:pt>
              <c:pt idx="1169">
                <c:v>121</c:v>
              </c:pt>
              <c:pt idx="1170">
                <c:v>100</c:v>
              </c:pt>
              <c:pt idx="1171">
                <c:v>95</c:v>
              </c:pt>
              <c:pt idx="1172">
                <c:v>103</c:v>
              </c:pt>
              <c:pt idx="1173">
                <c:v>85</c:v>
              </c:pt>
              <c:pt idx="1174">
                <c:v>93</c:v>
              </c:pt>
              <c:pt idx="1175">
                <c:v>88</c:v>
              </c:pt>
              <c:pt idx="1176">
                <c:v>71</c:v>
              </c:pt>
              <c:pt idx="1177">
                <c:v>99</c:v>
              </c:pt>
              <c:pt idx="1178">
                <c:v>82</c:v>
              </c:pt>
              <c:pt idx="1179">
                <c:v>95</c:v>
              </c:pt>
              <c:pt idx="1180">
                <c:v>77</c:v>
              </c:pt>
              <c:pt idx="1181">
                <c:v>92</c:v>
              </c:pt>
              <c:pt idx="1182">
                <c:v>88</c:v>
              </c:pt>
              <c:pt idx="1183">
                <c:v>86</c:v>
              </c:pt>
              <c:pt idx="1184">
                <c:v>93</c:v>
              </c:pt>
              <c:pt idx="1185">
                <c:v>85</c:v>
              </c:pt>
              <c:pt idx="1186">
                <c:v>92</c:v>
              </c:pt>
              <c:pt idx="1187">
                <c:v>109</c:v>
              </c:pt>
              <c:pt idx="1188">
                <c:v>99</c:v>
              </c:pt>
              <c:pt idx="1189">
                <c:v>88</c:v>
              </c:pt>
              <c:pt idx="1190">
                <c:v>97</c:v>
              </c:pt>
              <c:pt idx="1191">
                <c:v>115</c:v>
              </c:pt>
              <c:pt idx="1192">
                <c:v>98</c:v>
              </c:pt>
              <c:pt idx="1193">
                <c:v>92</c:v>
              </c:pt>
              <c:pt idx="1194">
                <c:v>95</c:v>
              </c:pt>
              <c:pt idx="1195">
                <c:v>96</c:v>
              </c:pt>
              <c:pt idx="1196">
                <c:v>82</c:v>
              </c:pt>
              <c:pt idx="1197">
                <c:v>102</c:v>
              </c:pt>
              <c:pt idx="1198">
                <c:v>79</c:v>
              </c:pt>
              <c:pt idx="1199">
                <c:v>98</c:v>
              </c:pt>
              <c:pt idx="1201">
                <c:v>89</c:v>
              </c:pt>
              <c:pt idx="1202">
                <c:v>91</c:v>
              </c:pt>
              <c:pt idx="1203">
                <c:v>104</c:v>
              </c:pt>
              <c:pt idx="1204">
                <c:v>99</c:v>
              </c:pt>
              <c:pt idx="1205">
                <c:v>87</c:v>
              </c:pt>
              <c:pt idx="1206">
                <c:v>109</c:v>
              </c:pt>
              <c:pt idx="1207">
                <c:v>94</c:v>
              </c:pt>
              <c:pt idx="1208">
                <c:v>80</c:v>
              </c:pt>
              <c:pt idx="1209">
                <c:v>99</c:v>
              </c:pt>
              <c:pt idx="1210">
                <c:v>73</c:v>
              </c:pt>
              <c:pt idx="1211">
                <c:v>117</c:v>
              </c:pt>
              <c:pt idx="1212">
                <c:v>95</c:v>
              </c:pt>
              <c:pt idx="1213">
                <c:v>93</c:v>
              </c:pt>
              <c:pt idx="1214">
                <c:v>91</c:v>
              </c:pt>
              <c:pt idx="1215">
                <c:v>99</c:v>
              </c:pt>
              <c:pt idx="1216">
                <c:v>119</c:v>
              </c:pt>
              <c:pt idx="1217">
                <c:v>98</c:v>
              </c:pt>
              <c:pt idx="1218">
                <c:v>92</c:v>
              </c:pt>
              <c:pt idx="1219">
                <c:v>92</c:v>
              </c:pt>
              <c:pt idx="1220">
                <c:v>103</c:v>
              </c:pt>
              <c:pt idx="1221">
                <c:v>84</c:v>
              </c:pt>
              <c:pt idx="1222">
                <c:v>98</c:v>
              </c:pt>
              <c:pt idx="1223">
                <c:v>112</c:v>
              </c:pt>
              <c:pt idx="1224">
                <c:v>96</c:v>
              </c:pt>
              <c:pt idx="1225">
                <c:v>85</c:v>
              </c:pt>
              <c:pt idx="1226">
                <c:v>78</c:v>
              </c:pt>
              <c:pt idx="1227">
                <c:v>77</c:v>
              </c:pt>
              <c:pt idx="1228">
                <c:v>94</c:v>
              </c:pt>
              <c:pt idx="1229">
                <c:v>112</c:v>
              </c:pt>
              <c:pt idx="1230">
                <c:v>67</c:v>
              </c:pt>
              <c:pt idx="1231">
                <c:v>101</c:v>
              </c:pt>
              <c:pt idx="1232">
                <c:v>90</c:v>
              </c:pt>
              <c:pt idx="1233">
                <c:v>90</c:v>
              </c:pt>
              <c:pt idx="1234">
                <c:v>110</c:v>
              </c:pt>
              <c:pt idx="1235">
                <c:v>87</c:v>
              </c:pt>
              <c:pt idx="1236">
                <c:v>88</c:v>
              </c:pt>
              <c:pt idx="1237">
                <c:v>101</c:v>
              </c:pt>
              <c:pt idx="1238">
                <c:v>110</c:v>
              </c:pt>
              <c:pt idx="1239">
                <c:v>97</c:v>
              </c:pt>
              <c:pt idx="1240">
                <c:v>94</c:v>
              </c:pt>
              <c:pt idx="1241">
                <c:v>77</c:v>
              </c:pt>
              <c:pt idx="1242">
                <c:v>116</c:v>
              </c:pt>
              <c:pt idx="1243">
                <c:v>93</c:v>
              </c:pt>
              <c:pt idx="1244">
                <c:v>77</c:v>
              </c:pt>
              <c:pt idx="1245">
                <c:v>86</c:v>
              </c:pt>
              <c:pt idx="1246">
                <c:v>96</c:v>
              </c:pt>
              <c:pt idx="1247">
                <c:v>80</c:v>
              </c:pt>
              <c:pt idx="1248">
                <c:v>87</c:v>
              </c:pt>
              <c:pt idx="1249">
                <c:v>96</c:v>
              </c:pt>
              <c:pt idx="1250">
                <c:v>71</c:v>
              </c:pt>
              <c:pt idx="1251">
                <c:v>88</c:v>
              </c:pt>
              <c:pt idx="1252">
                <c:v>101</c:v>
              </c:pt>
              <c:pt idx="1253">
                <c:v>102</c:v>
              </c:pt>
              <c:pt idx="1254">
                <c:v>82</c:v>
              </c:pt>
              <c:pt idx="1255">
                <c:v>89</c:v>
              </c:pt>
              <c:pt idx="1256">
                <c:v>107</c:v>
              </c:pt>
              <c:pt idx="1257">
                <c:v>83</c:v>
              </c:pt>
              <c:pt idx="1258">
                <c:v>79</c:v>
              </c:pt>
              <c:pt idx="1259">
                <c:v>90</c:v>
              </c:pt>
              <c:pt idx="1260">
                <c:v>113</c:v>
              </c:pt>
              <c:pt idx="1261">
                <c:v>94</c:v>
              </c:pt>
              <c:pt idx="1262">
                <c:v>83</c:v>
              </c:pt>
              <c:pt idx="1263">
                <c:v>90</c:v>
              </c:pt>
              <c:pt idx="1264">
                <c:v>93</c:v>
              </c:pt>
              <c:pt idx="1265">
                <c:v>84</c:v>
              </c:pt>
              <c:pt idx="1266">
                <c:v>72</c:v>
              </c:pt>
              <c:pt idx="1267">
                <c:v>90</c:v>
              </c:pt>
              <c:pt idx="1268">
                <c:v>81</c:v>
              </c:pt>
              <c:pt idx="1269">
                <c:v>74</c:v>
              </c:pt>
              <c:pt idx="1270">
                <c:v>91</c:v>
              </c:pt>
              <c:pt idx="1272">
                <c:v>76</c:v>
              </c:pt>
              <c:pt idx="1273">
                <c:v>92</c:v>
              </c:pt>
              <c:pt idx="1275">
                <c:v>92</c:v>
              </c:pt>
              <c:pt idx="1276">
                <c:v>75</c:v>
              </c:pt>
              <c:pt idx="1277">
                <c:v>83</c:v>
              </c:pt>
              <c:pt idx="1278">
                <c:v>106</c:v>
              </c:pt>
              <c:pt idx="1279">
                <c:v>83</c:v>
              </c:pt>
              <c:pt idx="1280">
                <c:v>115</c:v>
              </c:pt>
              <c:pt idx="1281">
                <c:v>96</c:v>
              </c:pt>
              <c:pt idx="1282">
                <c:v>90</c:v>
              </c:pt>
              <c:pt idx="1283">
                <c:v>94</c:v>
              </c:pt>
              <c:pt idx="1284">
                <c:v>81</c:v>
              </c:pt>
              <c:pt idx="1285">
                <c:v>85</c:v>
              </c:pt>
              <c:pt idx="1286">
                <c:v>89</c:v>
              </c:pt>
              <c:pt idx="1287">
                <c:v>89</c:v>
              </c:pt>
              <c:pt idx="1288">
                <c:v>86</c:v>
              </c:pt>
              <c:pt idx="1289">
                <c:v>90</c:v>
              </c:pt>
              <c:pt idx="1290">
                <c:v>81</c:v>
              </c:pt>
              <c:pt idx="1291">
                <c:v>86</c:v>
              </c:pt>
              <c:pt idx="1292">
                <c:v>99</c:v>
              </c:pt>
              <c:pt idx="1293">
                <c:v>98</c:v>
              </c:pt>
              <c:pt idx="1294">
                <c:v>91</c:v>
              </c:pt>
              <c:pt idx="1295">
                <c:v>96</c:v>
              </c:pt>
              <c:pt idx="1296">
                <c:v>90</c:v>
              </c:pt>
              <c:pt idx="1297">
                <c:v>89</c:v>
              </c:pt>
              <c:pt idx="1298">
                <c:v>85</c:v>
              </c:pt>
              <c:pt idx="1299">
                <c:v>102</c:v>
              </c:pt>
              <c:pt idx="1301">
                <c:v>103</c:v>
              </c:pt>
              <c:pt idx="1302">
                <c:v>86</c:v>
              </c:pt>
              <c:pt idx="1303">
                <c:v>82</c:v>
              </c:pt>
              <c:pt idx="1304">
                <c:v>69</c:v>
              </c:pt>
              <c:pt idx="1305">
                <c:v>93</c:v>
              </c:pt>
              <c:pt idx="1306">
                <c:v>101</c:v>
              </c:pt>
              <c:pt idx="1307">
                <c:v>104</c:v>
              </c:pt>
              <c:pt idx="1308">
                <c:v>99</c:v>
              </c:pt>
              <c:pt idx="1309">
                <c:v>109</c:v>
              </c:pt>
              <c:pt idx="1310">
                <c:v>94</c:v>
              </c:pt>
              <c:pt idx="1311">
                <c:v>91</c:v>
              </c:pt>
              <c:pt idx="1312">
                <c:v>76</c:v>
              </c:pt>
              <c:pt idx="1313">
                <c:v>106</c:v>
              </c:pt>
              <c:pt idx="1314">
                <c:v>67</c:v>
              </c:pt>
              <c:pt idx="1315">
                <c:v>93</c:v>
              </c:pt>
              <c:pt idx="1316">
                <c:v>95</c:v>
              </c:pt>
              <c:pt idx="1317">
                <c:v>101</c:v>
              </c:pt>
              <c:pt idx="1318">
                <c:v>106</c:v>
              </c:pt>
              <c:pt idx="1319">
                <c:v>86</c:v>
              </c:pt>
              <c:pt idx="1320">
                <c:v>92</c:v>
              </c:pt>
              <c:pt idx="1321">
                <c:v>79</c:v>
              </c:pt>
              <c:pt idx="1322">
                <c:v>83</c:v>
              </c:pt>
              <c:pt idx="1323">
                <c:v>95</c:v>
              </c:pt>
              <c:pt idx="1324">
                <c:v>104</c:v>
              </c:pt>
              <c:pt idx="1325">
                <c:v>78</c:v>
              </c:pt>
              <c:pt idx="1326">
                <c:v>80</c:v>
              </c:pt>
              <c:pt idx="1327">
                <c:v>99</c:v>
              </c:pt>
              <c:pt idx="1328">
                <c:v>93</c:v>
              </c:pt>
              <c:pt idx="1329">
                <c:v>99</c:v>
              </c:pt>
              <c:pt idx="1330">
                <c:v>87</c:v>
              </c:pt>
              <c:pt idx="1331">
                <c:v>102</c:v>
              </c:pt>
              <c:pt idx="1332">
                <c:v>81</c:v>
              </c:pt>
              <c:pt idx="1333">
                <c:v>88</c:v>
              </c:pt>
              <c:pt idx="1334">
                <c:v>89</c:v>
              </c:pt>
              <c:pt idx="1335">
                <c:v>81</c:v>
              </c:pt>
              <c:pt idx="1336">
                <c:v>76</c:v>
              </c:pt>
              <c:pt idx="1338">
                <c:v>107</c:v>
              </c:pt>
              <c:pt idx="1339">
                <c:v>98</c:v>
              </c:pt>
              <c:pt idx="1340">
                <c:v>106</c:v>
              </c:pt>
              <c:pt idx="1341">
                <c:v>88</c:v>
              </c:pt>
              <c:pt idx="1342">
                <c:v>98</c:v>
              </c:pt>
              <c:pt idx="1343">
                <c:v>88</c:v>
              </c:pt>
              <c:pt idx="1344">
                <c:v>83</c:v>
              </c:pt>
              <c:pt idx="1345">
                <c:v>80</c:v>
              </c:pt>
              <c:pt idx="1346">
                <c:v>74</c:v>
              </c:pt>
              <c:pt idx="1347">
                <c:v>109</c:v>
              </c:pt>
              <c:pt idx="1348">
                <c:v>94</c:v>
              </c:pt>
              <c:pt idx="1349">
                <c:v>90</c:v>
              </c:pt>
              <c:pt idx="1350">
                <c:v>87</c:v>
              </c:pt>
              <c:pt idx="1351">
                <c:v>82</c:v>
              </c:pt>
              <c:pt idx="1352">
                <c:v>93</c:v>
              </c:pt>
              <c:pt idx="1353">
                <c:v>89</c:v>
              </c:pt>
              <c:pt idx="1354">
                <c:v>112</c:v>
              </c:pt>
              <c:pt idx="1355">
                <c:v>90</c:v>
              </c:pt>
              <c:pt idx="1356">
                <c:v>87</c:v>
              </c:pt>
              <c:pt idx="1357">
                <c:v>82</c:v>
              </c:pt>
              <c:pt idx="1358">
                <c:v>93</c:v>
              </c:pt>
              <c:pt idx="1359">
                <c:v>91</c:v>
              </c:pt>
              <c:pt idx="1360">
                <c:v>82</c:v>
              </c:pt>
              <c:pt idx="1361">
                <c:v>91</c:v>
              </c:pt>
              <c:pt idx="1362">
                <c:v>81</c:v>
              </c:pt>
              <c:pt idx="1363">
                <c:v>89</c:v>
              </c:pt>
              <c:pt idx="1364">
                <c:v>93</c:v>
              </c:pt>
              <c:pt idx="1365">
                <c:v>86</c:v>
              </c:pt>
              <c:pt idx="1366">
                <c:v>96</c:v>
              </c:pt>
              <c:pt idx="1367">
                <c:v>100</c:v>
              </c:pt>
              <c:pt idx="1368">
                <c:v>94</c:v>
              </c:pt>
              <c:pt idx="1369">
                <c:v>85</c:v>
              </c:pt>
              <c:pt idx="1370">
                <c:v>80</c:v>
              </c:pt>
              <c:pt idx="1371">
                <c:v>87</c:v>
              </c:pt>
              <c:pt idx="1372">
                <c:v>87</c:v>
              </c:pt>
              <c:pt idx="1373">
                <c:v>84</c:v>
              </c:pt>
              <c:pt idx="1374">
                <c:v>97</c:v>
              </c:pt>
              <c:pt idx="1375">
                <c:v>89</c:v>
              </c:pt>
              <c:pt idx="1376">
                <c:v>108</c:v>
              </c:pt>
              <c:pt idx="1377">
                <c:v>86</c:v>
              </c:pt>
              <c:pt idx="1378">
                <c:v>95</c:v>
              </c:pt>
              <c:pt idx="1379">
                <c:v>89</c:v>
              </c:pt>
              <c:pt idx="1380">
                <c:v>80</c:v>
              </c:pt>
              <c:pt idx="1381">
                <c:v>95</c:v>
              </c:pt>
              <c:pt idx="1382">
                <c:v>98</c:v>
              </c:pt>
              <c:pt idx="1383">
                <c:v>81</c:v>
              </c:pt>
              <c:pt idx="1384">
                <c:v>72</c:v>
              </c:pt>
              <c:pt idx="1385">
                <c:v>87</c:v>
              </c:pt>
              <c:pt idx="1386">
                <c:v>88</c:v>
              </c:pt>
              <c:pt idx="1387">
                <c:v>97</c:v>
              </c:pt>
              <c:pt idx="1388">
                <c:v>99</c:v>
              </c:pt>
              <c:pt idx="1389">
                <c:v>98</c:v>
              </c:pt>
              <c:pt idx="1390">
                <c:v>83</c:v>
              </c:pt>
              <c:pt idx="1391">
                <c:v>104</c:v>
              </c:pt>
              <c:pt idx="1392">
                <c:v>83</c:v>
              </c:pt>
              <c:pt idx="1393">
                <c:v>75</c:v>
              </c:pt>
              <c:pt idx="1394">
                <c:v>90</c:v>
              </c:pt>
              <c:pt idx="1395">
                <c:v>99</c:v>
              </c:pt>
              <c:pt idx="1396">
                <c:v>96</c:v>
              </c:pt>
              <c:pt idx="1397">
                <c:v>93</c:v>
              </c:pt>
              <c:pt idx="1398">
                <c:v>101</c:v>
              </c:pt>
              <c:pt idx="1399">
                <c:v>71</c:v>
              </c:pt>
              <c:pt idx="1400">
                <c:v>101</c:v>
              </c:pt>
              <c:pt idx="1401">
                <c:v>71</c:v>
              </c:pt>
              <c:pt idx="1402">
                <c:v>80</c:v>
              </c:pt>
              <c:pt idx="1403">
                <c:v>90</c:v>
              </c:pt>
              <c:pt idx="1404">
                <c:v>99</c:v>
              </c:pt>
              <c:pt idx="1405">
                <c:v>92</c:v>
              </c:pt>
              <c:pt idx="1406">
                <c:v>89</c:v>
              </c:pt>
              <c:pt idx="1407">
                <c:v>77</c:v>
              </c:pt>
              <c:pt idx="1408">
                <c:v>87</c:v>
              </c:pt>
              <c:pt idx="1409">
                <c:v>81</c:v>
              </c:pt>
              <c:pt idx="1410">
                <c:v>80</c:v>
              </c:pt>
              <c:pt idx="1411">
                <c:v>95</c:v>
              </c:pt>
              <c:pt idx="1412">
                <c:v>101</c:v>
              </c:pt>
              <c:pt idx="1413">
                <c:v>95</c:v>
              </c:pt>
              <c:pt idx="1414">
                <c:v>87</c:v>
              </c:pt>
              <c:pt idx="1415">
                <c:v>76</c:v>
              </c:pt>
              <c:pt idx="1416">
                <c:v>79</c:v>
              </c:pt>
              <c:pt idx="1417">
                <c:v>97</c:v>
              </c:pt>
              <c:pt idx="1418">
                <c:v>83</c:v>
              </c:pt>
              <c:pt idx="1419">
                <c:v>82</c:v>
              </c:pt>
              <c:pt idx="1420">
                <c:v>79</c:v>
              </c:pt>
              <c:pt idx="1421">
                <c:v>87</c:v>
              </c:pt>
              <c:pt idx="1422">
                <c:v>88</c:v>
              </c:pt>
              <c:pt idx="1423">
                <c:v>97</c:v>
              </c:pt>
              <c:pt idx="1424">
                <c:v>80</c:v>
              </c:pt>
              <c:pt idx="1425">
                <c:v>96</c:v>
              </c:pt>
              <c:pt idx="1426">
                <c:v>92</c:v>
              </c:pt>
              <c:pt idx="1427">
                <c:v>93</c:v>
              </c:pt>
              <c:pt idx="1428">
                <c:v>94</c:v>
              </c:pt>
              <c:pt idx="1429">
                <c:v>79</c:v>
              </c:pt>
              <c:pt idx="1430">
                <c:v>118</c:v>
              </c:pt>
              <c:pt idx="1431">
                <c:v>94</c:v>
              </c:pt>
              <c:pt idx="1432">
                <c:v>93</c:v>
              </c:pt>
              <c:pt idx="1433">
                <c:v>92</c:v>
              </c:pt>
              <c:pt idx="1434">
                <c:v>91</c:v>
              </c:pt>
              <c:pt idx="1435">
                <c:v>79</c:v>
              </c:pt>
              <c:pt idx="1436">
                <c:v>93</c:v>
              </c:pt>
              <c:pt idx="1437">
                <c:v>103</c:v>
              </c:pt>
              <c:pt idx="1438">
                <c:v>91</c:v>
              </c:pt>
              <c:pt idx="1439">
                <c:v>88</c:v>
              </c:pt>
              <c:pt idx="1440">
                <c:v>102</c:v>
              </c:pt>
              <c:pt idx="1441">
                <c:v>80</c:v>
              </c:pt>
              <c:pt idx="1442">
                <c:v>88</c:v>
              </c:pt>
              <c:pt idx="1443">
                <c:v>88</c:v>
              </c:pt>
              <c:pt idx="1445">
                <c:v>100</c:v>
              </c:pt>
              <c:pt idx="1446">
                <c:v>84</c:v>
              </c:pt>
              <c:pt idx="1447">
                <c:v>92</c:v>
              </c:pt>
              <c:pt idx="1448">
                <c:v>92</c:v>
              </c:pt>
              <c:pt idx="1449">
                <c:v>83</c:v>
              </c:pt>
              <c:pt idx="1450">
                <c:v>75</c:v>
              </c:pt>
              <c:pt idx="1451">
                <c:v>84</c:v>
              </c:pt>
              <c:pt idx="1452">
                <c:v>98</c:v>
              </c:pt>
              <c:pt idx="1453">
                <c:v>86</c:v>
              </c:pt>
              <c:pt idx="1454">
                <c:v>65</c:v>
              </c:pt>
              <c:pt idx="1455">
                <c:v>94</c:v>
              </c:pt>
              <c:pt idx="1456">
                <c:v>86</c:v>
              </c:pt>
              <c:pt idx="1457">
                <c:v>70</c:v>
              </c:pt>
              <c:pt idx="1458">
                <c:v>110</c:v>
              </c:pt>
              <c:pt idx="1459">
                <c:v>96</c:v>
              </c:pt>
              <c:pt idx="1460">
                <c:v>97</c:v>
              </c:pt>
              <c:pt idx="1461">
                <c:v>94</c:v>
              </c:pt>
              <c:pt idx="1462">
                <c:v>95</c:v>
              </c:pt>
              <c:pt idx="1463">
                <c:v>92</c:v>
              </c:pt>
              <c:pt idx="1464">
                <c:v>80</c:v>
              </c:pt>
              <c:pt idx="1465">
                <c:v>86</c:v>
              </c:pt>
              <c:pt idx="1466">
                <c:v>99</c:v>
              </c:pt>
              <c:pt idx="1467">
                <c:v>75</c:v>
              </c:pt>
              <c:pt idx="1468">
                <c:v>91</c:v>
              </c:pt>
              <c:pt idx="1469">
                <c:v>89</c:v>
              </c:pt>
              <c:pt idx="1470">
                <c:v>68</c:v>
              </c:pt>
              <c:pt idx="1471">
                <c:v>95</c:v>
              </c:pt>
              <c:pt idx="1472">
                <c:v>90</c:v>
              </c:pt>
              <c:pt idx="1473">
                <c:v>86</c:v>
              </c:pt>
              <c:pt idx="1474">
                <c:v>98</c:v>
              </c:pt>
              <c:pt idx="1475">
                <c:v>93</c:v>
              </c:pt>
              <c:pt idx="1476">
                <c:v>85</c:v>
              </c:pt>
              <c:pt idx="1477">
                <c:v>85</c:v>
              </c:pt>
              <c:pt idx="1478">
                <c:v>76</c:v>
              </c:pt>
              <c:pt idx="1479">
                <c:v>83</c:v>
              </c:pt>
              <c:pt idx="1480">
                <c:v>79</c:v>
              </c:pt>
              <c:pt idx="1481">
                <c:v>78</c:v>
              </c:pt>
              <c:pt idx="1482">
                <c:v>100</c:v>
              </c:pt>
              <c:pt idx="1483">
                <c:v>88</c:v>
              </c:pt>
              <c:pt idx="1484">
                <c:v>89</c:v>
              </c:pt>
              <c:pt idx="1485">
                <c:v>84</c:v>
              </c:pt>
              <c:pt idx="1486">
                <c:v>86</c:v>
              </c:pt>
              <c:pt idx="1487">
                <c:v>82</c:v>
              </c:pt>
              <c:pt idx="1488">
                <c:v>98</c:v>
              </c:pt>
              <c:pt idx="1489">
                <c:v>78</c:v>
              </c:pt>
              <c:pt idx="1490">
                <c:v>96</c:v>
              </c:pt>
              <c:pt idx="1491">
                <c:v>79</c:v>
              </c:pt>
              <c:pt idx="1492">
                <c:v>78</c:v>
              </c:pt>
              <c:pt idx="1493">
                <c:v>79</c:v>
              </c:pt>
              <c:pt idx="1494">
                <c:v>89</c:v>
              </c:pt>
              <c:pt idx="1495">
                <c:v>86</c:v>
              </c:pt>
              <c:pt idx="1496">
                <c:v>85</c:v>
              </c:pt>
              <c:pt idx="1497">
                <c:v>90</c:v>
              </c:pt>
              <c:pt idx="1498">
                <c:v>74</c:v>
              </c:pt>
              <c:pt idx="1500">
                <c:v>97</c:v>
              </c:pt>
              <c:pt idx="1502">
                <c:v>77</c:v>
              </c:pt>
              <c:pt idx="1503">
                <c:v>75</c:v>
              </c:pt>
              <c:pt idx="1504">
                <c:v>76</c:v>
              </c:pt>
              <c:pt idx="1505">
                <c:v>80</c:v>
              </c:pt>
              <c:pt idx="1507">
                <c:v>85</c:v>
              </c:pt>
              <c:pt idx="1508">
                <c:v>80</c:v>
              </c:pt>
              <c:pt idx="1509">
                <c:v>86</c:v>
              </c:pt>
              <c:pt idx="1510">
                <c:v>93</c:v>
              </c:pt>
              <c:pt idx="1511">
                <c:v>73</c:v>
              </c:pt>
              <c:pt idx="1512">
                <c:v>69</c:v>
              </c:pt>
              <c:pt idx="1513">
                <c:v>102</c:v>
              </c:pt>
              <c:pt idx="1514">
                <c:v>94</c:v>
              </c:pt>
              <c:pt idx="1515">
                <c:v>72</c:v>
              </c:pt>
              <c:pt idx="1516">
                <c:v>88</c:v>
              </c:pt>
              <c:pt idx="1517">
                <c:v>92</c:v>
              </c:pt>
              <c:pt idx="1518">
                <c:v>82</c:v>
              </c:pt>
              <c:pt idx="1519">
                <c:v>79</c:v>
              </c:pt>
              <c:pt idx="1520">
                <c:v>75</c:v>
              </c:pt>
              <c:pt idx="1521">
                <c:v>79</c:v>
              </c:pt>
              <c:pt idx="1522">
                <c:v>93</c:v>
              </c:pt>
              <c:pt idx="1523">
                <c:v>92</c:v>
              </c:pt>
              <c:pt idx="1524">
                <c:v>76</c:v>
              </c:pt>
              <c:pt idx="1525">
                <c:v>98</c:v>
              </c:pt>
              <c:pt idx="1526">
                <c:v>85</c:v>
              </c:pt>
              <c:pt idx="1527">
                <c:v>88</c:v>
              </c:pt>
              <c:pt idx="1528">
                <c:v>84</c:v>
              </c:pt>
              <c:pt idx="1529">
                <c:v>92</c:v>
              </c:pt>
              <c:pt idx="1530">
                <c:v>99</c:v>
              </c:pt>
              <c:pt idx="1531">
                <c:v>87</c:v>
              </c:pt>
              <c:pt idx="1532">
                <c:v>94</c:v>
              </c:pt>
              <c:pt idx="1533">
                <c:v>96</c:v>
              </c:pt>
              <c:pt idx="1534">
                <c:v>72</c:v>
              </c:pt>
              <c:pt idx="1535">
                <c:v>86</c:v>
              </c:pt>
              <c:pt idx="1536">
                <c:v>72</c:v>
              </c:pt>
              <c:pt idx="1537">
                <c:v>98</c:v>
              </c:pt>
              <c:pt idx="1539">
                <c:v>0</c:v>
              </c:pt>
              <c:pt idx="1541">
                <c:v>95</c:v>
              </c:pt>
              <c:pt idx="1542">
                <c:v>88</c:v>
              </c:pt>
              <c:pt idx="1543">
                <c:v>96</c:v>
              </c:pt>
              <c:pt idx="1544">
                <c:v>110</c:v>
              </c:pt>
              <c:pt idx="1545">
                <c:v>100</c:v>
              </c:pt>
              <c:pt idx="1546">
                <c:v>95</c:v>
              </c:pt>
              <c:pt idx="1547">
                <c:v>81</c:v>
              </c:pt>
              <c:pt idx="1549">
                <c:v>97</c:v>
              </c:pt>
              <c:pt idx="1550">
                <c:v>91</c:v>
              </c:pt>
              <c:pt idx="1551">
                <c:v>86</c:v>
              </c:pt>
              <c:pt idx="1552">
                <c:v>83</c:v>
              </c:pt>
              <c:pt idx="1553">
                <c:v>87</c:v>
              </c:pt>
              <c:pt idx="1554">
                <c:v>84</c:v>
              </c:pt>
              <c:pt idx="1555">
                <c:v>83</c:v>
              </c:pt>
              <c:pt idx="1556">
                <c:v>97</c:v>
              </c:pt>
              <c:pt idx="1557">
                <c:v>80</c:v>
              </c:pt>
              <c:pt idx="1558">
                <c:v>88</c:v>
              </c:pt>
              <c:pt idx="1559">
                <c:v>69</c:v>
              </c:pt>
              <c:pt idx="1560">
                <c:v>90</c:v>
              </c:pt>
              <c:pt idx="1561">
                <c:v>84</c:v>
              </c:pt>
              <c:pt idx="1562">
                <c:v>98</c:v>
              </c:pt>
              <c:pt idx="1563">
                <c:v>96</c:v>
              </c:pt>
              <c:pt idx="1564">
                <c:v>96</c:v>
              </c:pt>
              <c:pt idx="1565">
                <c:v>95</c:v>
              </c:pt>
              <c:pt idx="1566">
                <c:v>90</c:v>
              </c:pt>
              <c:pt idx="1567">
                <c:v>82</c:v>
              </c:pt>
              <c:pt idx="1568">
                <c:v>87</c:v>
              </c:pt>
              <c:pt idx="1569">
                <c:v>80</c:v>
              </c:pt>
              <c:pt idx="1570">
                <c:v>88</c:v>
              </c:pt>
              <c:pt idx="1571">
                <c:v>70</c:v>
              </c:pt>
              <c:pt idx="1572">
                <c:v>97</c:v>
              </c:pt>
              <c:pt idx="1573">
                <c:v>78</c:v>
              </c:pt>
              <c:pt idx="1574">
                <c:v>78</c:v>
              </c:pt>
              <c:pt idx="1575">
                <c:v>77</c:v>
              </c:pt>
              <c:pt idx="1576">
                <c:v>72</c:v>
              </c:pt>
              <c:pt idx="1577">
                <c:v>71</c:v>
              </c:pt>
              <c:pt idx="1578">
                <c:v>97</c:v>
              </c:pt>
              <c:pt idx="1579">
                <c:v>94</c:v>
              </c:pt>
              <c:pt idx="1580">
                <c:v>84</c:v>
              </c:pt>
              <c:pt idx="1581">
                <c:v>80</c:v>
              </c:pt>
              <c:pt idx="1582">
                <c:v>92</c:v>
              </c:pt>
              <c:pt idx="1583">
                <c:v>101</c:v>
              </c:pt>
              <c:pt idx="1584">
                <c:v>92</c:v>
              </c:pt>
              <c:pt idx="1585">
                <c:v>97</c:v>
              </c:pt>
              <c:pt idx="1586">
                <c:v>92</c:v>
              </c:pt>
              <c:pt idx="1587">
                <c:v>83</c:v>
              </c:pt>
              <c:pt idx="1588">
                <c:v>81</c:v>
              </c:pt>
              <c:pt idx="1589">
                <c:v>85</c:v>
              </c:pt>
              <c:pt idx="1590">
                <c:v>86</c:v>
              </c:pt>
              <c:pt idx="1591">
                <c:v>75</c:v>
              </c:pt>
              <c:pt idx="1592">
                <c:v>104</c:v>
              </c:pt>
              <c:pt idx="1593">
                <c:v>108</c:v>
              </c:pt>
              <c:pt idx="1594">
                <c:v>82</c:v>
              </c:pt>
              <c:pt idx="1595">
                <c:v>94</c:v>
              </c:pt>
              <c:pt idx="1596">
                <c:v>78</c:v>
              </c:pt>
              <c:pt idx="1597">
                <c:v>100</c:v>
              </c:pt>
              <c:pt idx="1598">
                <c:v>102</c:v>
              </c:pt>
              <c:pt idx="1599">
                <c:v>82</c:v>
              </c:pt>
              <c:pt idx="1600">
                <c:v>99</c:v>
              </c:pt>
              <c:pt idx="1601">
                <c:v>79</c:v>
              </c:pt>
              <c:pt idx="1602">
                <c:v>97</c:v>
              </c:pt>
              <c:pt idx="1603">
                <c:v>101</c:v>
              </c:pt>
              <c:pt idx="1604">
                <c:v>91</c:v>
              </c:pt>
              <c:pt idx="1605">
                <c:v>71</c:v>
              </c:pt>
              <c:pt idx="1606">
                <c:v>90</c:v>
              </c:pt>
              <c:pt idx="1607">
                <c:v>80</c:v>
              </c:pt>
              <c:pt idx="1608">
                <c:v>75</c:v>
              </c:pt>
              <c:pt idx="1609">
                <c:v>82</c:v>
              </c:pt>
              <c:pt idx="1610">
                <c:v>86</c:v>
              </c:pt>
              <c:pt idx="1611">
                <c:v>90</c:v>
              </c:pt>
              <c:pt idx="1612">
                <c:v>69</c:v>
              </c:pt>
              <c:pt idx="1613">
                <c:v>79</c:v>
              </c:pt>
              <c:pt idx="1614">
                <c:v>73</c:v>
              </c:pt>
              <c:pt idx="1615">
                <c:v>95</c:v>
              </c:pt>
              <c:pt idx="1616">
                <c:v>67</c:v>
              </c:pt>
              <c:pt idx="1617">
                <c:v>74</c:v>
              </c:pt>
              <c:pt idx="1618">
                <c:v>91</c:v>
              </c:pt>
              <c:pt idx="1619">
                <c:v>89</c:v>
              </c:pt>
              <c:pt idx="1620">
                <c:v>73</c:v>
              </c:pt>
              <c:pt idx="1621">
                <c:v>83</c:v>
              </c:pt>
              <c:pt idx="1622">
                <c:v>86</c:v>
              </c:pt>
              <c:pt idx="1623">
                <c:v>76</c:v>
              </c:pt>
              <c:pt idx="1624">
                <c:v>79</c:v>
              </c:pt>
              <c:pt idx="1625">
                <c:v>85</c:v>
              </c:pt>
              <c:pt idx="1626">
                <c:v>98</c:v>
              </c:pt>
              <c:pt idx="1627">
                <c:v>64</c:v>
              </c:pt>
              <c:pt idx="1628">
                <c:v>68</c:v>
              </c:pt>
              <c:pt idx="1629">
                <c:v>83</c:v>
              </c:pt>
              <c:pt idx="1630">
                <c:v>78</c:v>
              </c:pt>
              <c:pt idx="1631">
                <c:v>85</c:v>
              </c:pt>
              <c:pt idx="1632">
                <c:v>93</c:v>
              </c:pt>
              <c:pt idx="1633">
                <c:v>93</c:v>
              </c:pt>
              <c:pt idx="1634">
                <c:v>92</c:v>
              </c:pt>
              <c:pt idx="1635">
                <c:v>100</c:v>
              </c:pt>
              <c:pt idx="1636">
                <c:v>85</c:v>
              </c:pt>
              <c:pt idx="1637">
                <c:v>89</c:v>
              </c:pt>
              <c:pt idx="1638">
                <c:v>73</c:v>
              </c:pt>
              <c:pt idx="1639">
                <c:v>78</c:v>
              </c:pt>
              <c:pt idx="1640">
                <c:v>40</c:v>
              </c:pt>
              <c:pt idx="1642">
                <c:v>88</c:v>
              </c:pt>
              <c:pt idx="1643">
                <c:v>81</c:v>
              </c:pt>
              <c:pt idx="1644">
                <c:v>83</c:v>
              </c:pt>
              <c:pt idx="1646">
                <c:v>84</c:v>
              </c:pt>
              <c:pt idx="1647">
                <c:v>92</c:v>
              </c:pt>
              <c:pt idx="1648">
                <c:v>107</c:v>
              </c:pt>
              <c:pt idx="1649">
                <c:v>85</c:v>
              </c:pt>
              <c:pt idx="1650">
                <c:v>79</c:v>
              </c:pt>
              <c:pt idx="1652">
                <c:v>70</c:v>
              </c:pt>
              <c:pt idx="1653">
                <c:v>80</c:v>
              </c:pt>
              <c:pt idx="1654">
                <c:v>86</c:v>
              </c:pt>
              <c:pt idx="1655">
                <c:v>95</c:v>
              </c:pt>
              <c:pt idx="1656">
                <c:v>77</c:v>
              </c:pt>
              <c:pt idx="1658">
                <c:v>100</c:v>
              </c:pt>
              <c:pt idx="1659">
                <c:v>0</c:v>
              </c:pt>
              <c:pt idx="1660">
                <c:v>0</c:v>
              </c:pt>
              <c:pt idx="1661">
                <c:v>0</c:v>
              </c:pt>
              <c:pt idx="1662">
                <c:v>0</c:v>
              </c:pt>
              <c:pt idx="1663">
                <c:v>0</c:v>
              </c:pt>
              <c:pt idx="1664">
                <c:v>0</c:v>
              </c:pt>
              <c:pt idx="1665">
                <c:v>85</c:v>
              </c:pt>
              <c:pt idx="1666">
                <c:v>82</c:v>
              </c:pt>
              <c:pt idx="1668">
                <c:v>98</c:v>
              </c:pt>
              <c:pt idx="1669">
                <c:v>89</c:v>
              </c:pt>
              <c:pt idx="1670">
                <c:v>91</c:v>
              </c:pt>
              <c:pt idx="1671">
                <c:v>104</c:v>
              </c:pt>
              <c:pt idx="1672">
                <c:v>101</c:v>
              </c:pt>
              <c:pt idx="1673">
                <c:v>107</c:v>
              </c:pt>
              <c:pt idx="1674">
                <c:v>89</c:v>
              </c:pt>
              <c:pt idx="1675">
                <c:v>91</c:v>
              </c:pt>
              <c:pt idx="1676">
                <c:v>99</c:v>
              </c:pt>
              <c:pt idx="1677">
                <c:v>90</c:v>
              </c:pt>
              <c:pt idx="1678">
                <c:v>90</c:v>
              </c:pt>
              <c:pt idx="1679">
                <c:v>79</c:v>
              </c:pt>
              <c:pt idx="1680">
                <c:v>67</c:v>
              </c:pt>
              <c:pt idx="1681">
                <c:v>93</c:v>
              </c:pt>
              <c:pt idx="1682">
                <c:v>89</c:v>
              </c:pt>
              <c:pt idx="1683">
                <c:v>87</c:v>
              </c:pt>
              <c:pt idx="1685">
                <c:v>94</c:v>
              </c:pt>
              <c:pt idx="1686">
                <c:v>83</c:v>
              </c:pt>
              <c:pt idx="1687">
                <c:v>79</c:v>
              </c:pt>
              <c:pt idx="1688">
                <c:v>83</c:v>
              </c:pt>
              <c:pt idx="1689">
                <c:v>74</c:v>
              </c:pt>
              <c:pt idx="1690">
                <c:v>86</c:v>
              </c:pt>
              <c:pt idx="1691">
                <c:v>78</c:v>
              </c:pt>
              <c:pt idx="1692">
                <c:v>74</c:v>
              </c:pt>
              <c:pt idx="1693">
                <c:v>89</c:v>
              </c:pt>
              <c:pt idx="1694">
                <c:v>105</c:v>
              </c:pt>
            </c:numLit>
          </c:val>
        </c:ser>
        <c:marker val="1"/>
        <c:axId val="53568640"/>
        <c:axId val="53570176"/>
      </c:lineChart>
      <c:catAx>
        <c:axId val="53568640"/>
        <c:scaling>
          <c:orientation val="minMax"/>
        </c:scaling>
        <c:axPos val="b"/>
        <c:numFmt formatCode="General" sourceLinked="1"/>
        <c:tickLblPos val="nextTo"/>
        <c:crossAx val="53570176"/>
        <c:crosses val="autoZero"/>
        <c:auto val="1"/>
        <c:lblAlgn val="ctr"/>
        <c:lblOffset val="100"/>
      </c:catAx>
      <c:valAx>
        <c:axId val="53570176"/>
        <c:scaling>
          <c:logBase val="10"/>
          <c:orientation val="minMax"/>
        </c:scaling>
        <c:axPos val="l"/>
        <c:majorGridlines/>
        <c:numFmt formatCode="General" sourceLinked="1"/>
        <c:tickLblPos val="nextTo"/>
        <c:crossAx val="53568640"/>
        <c:crosses val="autoZero"/>
        <c:crossBetween val="between"/>
      </c:valAx>
    </c:plotArea>
    <c:legend>
      <c:legendPos val="l"/>
      <c:layout>
        <c:manualLayout>
          <c:xMode val="edge"/>
          <c:yMode val="edge"/>
          <c:x val="0.15675636699258746"/>
          <c:y val="4.9515787799252364E-2"/>
          <c:w val="0.12236004610604206"/>
          <c:h val="0.18248810882808181"/>
        </c:manualLayout>
      </c:layout>
    </c:legend>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baseline="30000" dirty="0"/>
              <a:t>40</a:t>
            </a:r>
            <a:r>
              <a:rPr lang="en-US" dirty="0"/>
              <a:t>Ar</a:t>
            </a:r>
            <a:r>
              <a:rPr lang="en-US" baseline="0" dirty="0"/>
              <a:t> Lunations 6 - 9</a:t>
            </a:r>
            <a:endParaRPr lang="en-US" dirty="0"/>
          </a:p>
        </c:rich>
      </c:tx>
      <c:layout/>
    </c:title>
    <c:plotArea>
      <c:layout/>
      <c:lineChart>
        <c:grouping val="standard"/>
        <c:ser>
          <c:idx val="1"/>
          <c:order val="1"/>
          <c:tx>
            <c:v>6th Lunation</c:v>
          </c:tx>
          <c:val>
            <c:numRef>
              <c:f>'H:\Documents\NASA\Output\Lunations\New Records\4302\F01\[02 F01 MASSBR.xlsx]F01 BR'!$KM$5:$KM$1299</c:f>
              <c:numCache>
                <c:formatCode>General</c:formatCode>
                <c:ptCount val="1295"/>
                <c:pt idx="0">
                  <c:v>0</c:v>
                </c:pt>
                <c:pt idx="1">
                  <c:v>0</c:v>
                </c:pt>
                <c:pt idx="2">
                  <c:v>536</c:v>
                </c:pt>
                <c:pt idx="3">
                  <c:v>468</c:v>
                </c:pt>
                <c:pt idx="4">
                  <c:v>428</c:v>
                </c:pt>
                <c:pt idx="5">
                  <c:v>388</c:v>
                </c:pt>
                <c:pt idx="6">
                  <c:v>352</c:v>
                </c:pt>
                <c:pt idx="7">
                  <c:v>312</c:v>
                </c:pt>
                <c:pt idx="8">
                  <c:v>272</c:v>
                </c:pt>
                <c:pt idx="9">
                  <c:v>244</c:v>
                </c:pt>
                <c:pt idx="10">
                  <c:v>236</c:v>
                </c:pt>
                <c:pt idx="11">
                  <c:v>184</c:v>
                </c:pt>
                <c:pt idx="13">
                  <c:v>158</c:v>
                </c:pt>
                <c:pt idx="14">
                  <c:v>202</c:v>
                </c:pt>
                <c:pt idx="15">
                  <c:v>232</c:v>
                </c:pt>
                <c:pt idx="16">
                  <c:v>284</c:v>
                </c:pt>
                <c:pt idx="17">
                  <c:v>252</c:v>
                </c:pt>
                <c:pt idx="18">
                  <c:v>214</c:v>
                </c:pt>
                <c:pt idx="19">
                  <c:v>226</c:v>
                </c:pt>
                <c:pt idx="21">
                  <c:v>166</c:v>
                </c:pt>
                <c:pt idx="22">
                  <c:v>158</c:v>
                </c:pt>
                <c:pt idx="23">
                  <c:v>218</c:v>
                </c:pt>
                <c:pt idx="24">
                  <c:v>248</c:v>
                </c:pt>
                <c:pt idx="25">
                  <c:v>206</c:v>
                </c:pt>
                <c:pt idx="26">
                  <c:v>206</c:v>
                </c:pt>
                <c:pt idx="27">
                  <c:v>192</c:v>
                </c:pt>
                <c:pt idx="28">
                  <c:v>200</c:v>
                </c:pt>
                <c:pt idx="29">
                  <c:v>200</c:v>
                </c:pt>
                <c:pt idx="30">
                  <c:v>176</c:v>
                </c:pt>
                <c:pt idx="31">
                  <c:v>176</c:v>
                </c:pt>
                <c:pt idx="32">
                  <c:v>174</c:v>
                </c:pt>
                <c:pt idx="33">
                  <c:v>148</c:v>
                </c:pt>
                <c:pt idx="34">
                  <c:v>144</c:v>
                </c:pt>
                <c:pt idx="35">
                  <c:v>138</c:v>
                </c:pt>
                <c:pt idx="36">
                  <c:v>130</c:v>
                </c:pt>
                <c:pt idx="37">
                  <c:v>144</c:v>
                </c:pt>
                <c:pt idx="38">
                  <c:v>128</c:v>
                </c:pt>
                <c:pt idx="39">
                  <c:v>142</c:v>
                </c:pt>
                <c:pt idx="40">
                  <c:v>146</c:v>
                </c:pt>
                <c:pt idx="41">
                  <c:v>148</c:v>
                </c:pt>
                <c:pt idx="42">
                  <c:v>128</c:v>
                </c:pt>
                <c:pt idx="43">
                  <c:v>130</c:v>
                </c:pt>
                <c:pt idx="44">
                  <c:v>102</c:v>
                </c:pt>
                <c:pt idx="45">
                  <c:v>126</c:v>
                </c:pt>
                <c:pt idx="46">
                  <c:v>127</c:v>
                </c:pt>
                <c:pt idx="47">
                  <c:v>120</c:v>
                </c:pt>
                <c:pt idx="48">
                  <c:v>126</c:v>
                </c:pt>
                <c:pt idx="53">
                  <c:v>122</c:v>
                </c:pt>
                <c:pt idx="54">
                  <c:v>113</c:v>
                </c:pt>
                <c:pt idx="55">
                  <c:v>119</c:v>
                </c:pt>
                <c:pt idx="56">
                  <c:v>142</c:v>
                </c:pt>
                <c:pt idx="57">
                  <c:v>97</c:v>
                </c:pt>
                <c:pt idx="59">
                  <c:v>112</c:v>
                </c:pt>
                <c:pt idx="60">
                  <c:v>123</c:v>
                </c:pt>
                <c:pt idx="61">
                  <c:v>116</c:v>
                </c:pt>
                <c:pt idx="62">
                  <c:v>127</c:v>
                </c:pt>
                <c:pt idx="63">
                  <c:v>128</c:v>
                </c:pt>
                <c:pt idx="64">
                  <c:v>130</c:v>
                </c:pt>
                <c:pt idx="65">
                  <c:v>109</c:v>
                </c:pt>
                <c:pt idx="66">
                  <c:v>112</c:v>
                </c:pt>
                <c:pt idx="67">
                  <c:v>103</c:v>
                </c:pt>
                <c:pt idx="68">
                  <c:v>104</c:v>
                </c:pt>
                <c:pt idx="70">
                  <c:v>108</c:v>
                </c:pt>
                <c:pt idx="72">
                  <c:v>105</c:v>
                </c:pt>
                <c:pt idx="73">
                  <c:v>98</c:v>
                </c:pt>
                <c:pt idx="74">
                  <c:v>118</c:v>
                </c:pt>
                <c:pt idx="75">
                  <c:v>107</c:v>
                </c:pt>
                <c:pt idx="76">
                  <c:v>114</c:v>
                </c:pt>
                <c:pt idx="77">
                  <c:v>100</c:v>
                </c:pt>
                <c:pt idx="78">
                  <c:v>136</c:v>
                </c:pt>
                <c:pt idx="79">
                  <c:v>102</c:v>
                </c:pt>
                <c:pt idx="80">
                  <c:v>106</c:v>
                </c:pt>
                <c:pt idx="81">
                  <c:v>103</c:v>
                </c:pt>
                <c:pt idx="82">
                  <c:v>112</c:v>
                </c:pt>
                <c:pt idx="83">
                  <c:v>109</c:v>
                </c:pt>
                <c:pt idx="84">
                  <c:v>98</c:v>
                </c:pt>
                <c:pt idx="85">
                  <c:v>107</c:v>
                </c:pt>
                <c:pt idx="86">
                  <c:v>84</c:v>
                </c:pt>
                <c:pt idx="87">
                  <c:v>107</c:v>
                </c:pt>
                <c:pt idx="88">
                  <c:v>89</c:v>
                </c:pt>
                <c:pt idx="89">
                  <c:v>113</c:v>
                </c:pt>
                <c:pt idx="90">
                  <c:v>115</c:v>
                </c:pt>
                <c:pt idx="91">
                  <c:v>102</c:v>
                </c:pt>
                <c:pt idx="92">
                  <c:v>95</c:v>
                </c:pt>
                <c:pt idx="93">
                  <c:v>99</c:v>
                </c:pt>
                <c:pt idx="94">
                  <c:v>97</c:v>
                </c:pt>
                <c:pt idx="95">
                  <c:v>99</c:v>
                </c:pt>
                <c:pt idx="96">
                  <c:v>109</c:v>
                </c:pt>
                <c:pt idx="97">
                  <c:v>84</c:v>
                </c:pt>
                <c:pt idx="98">
                  <c:v>125</c:v>
                </c:pt>
                <c:pt idx="99">
                  <c:v>105</c:v>
                </c:pt>
                <c:pt idx="100">
                  <c:v>114</c:v>
                </c:pt>
                <c:pt idx="101">
                  <c:v>96</c:v>
                </c:pt>
                <c:pt idx="102">
                  <c:v>103</c:v>
                </c:pt>
                <c:pt idx="103">
                  <c:v>90</c:v>
                </c:pt>
                <c:pt idx="104">
                  <c:v>105</c:v>
                </c:pt>
                <c:pt idx="106">
                  <c:v>87</c:v>
                </c:pt>
                <c:pt idx="108">
                  <c:v>94</c:v>
                </c:pt>
                <c:pt idx="109">
                  <c:v>107</c:v>
                </c:pt>
                <c:pt idx="110">
                  <c:v>96</c:v>
                </c:pt>
                <c:pt idx="111">
                  <c:v>91</c:v>
                </c:pt>
                <c:pt idx="112">
                  <c:v>100</c:v>
                </c:pt>
                <c:pt idx="113">
                  <c:v>88</c:v>
                </c:pt>
                <c:pt idx="114">
                  <c:v>110</c:v>
                </c:pt>
                <c:pt idx="115">
                  <c:v>98</c:v>
                </c:pt>
                <c:pt idx="116">
                  <c:v>100</c:v>
                </c:pt>
                <c:pt idx="117">
                  <c:v>76</c:v>
                </c:pt>
                <c:pt idx="118">
                  <c:v>95</c:v>
                </c:pt>
                <c:pt idx="119">
                  <c:v>95</c:v>
                </c:pt>
                <c:pt idx="120">
                  <c:v>108</c:v>
                </c:pt>
                <c:pt idx="121">
                  <c:v>87</c:v>
                </c:pt>
                <c:pt idx="122">
                  <c:v>95</c:v>
                </c:pt>
                <c:pt idx="123">
                  <c:v>107</c:v>
                </c:pt>
                <c:pt idx="124">
                  <c:v>86</c:v>
                </c:pt>
                <c:pt idx="125">
                  <c:v>99</c:v>
                </c:pt>
                <c:pt idx="126">
                  <c:v>96</c:v>
                </c:pt>
                <c:pt idx="127">
                  <c:v>98</c:v>
                </c:pt>
                <c:pt idx="128">
                  <c:v>98</c:v>
                </c:pt>
                <c:pt idx="129">
                  <c:v>91</c:v>
                </c:pt>
                <c:pt idx="130">
                  <c:v>95</c:v>
                </c:pt>
                <c:pt idx="131">
                  <c:v>99</c:v>
                </c:pt>
                <c:pt idx="133">
                  <c:v>81</c:v>
                </c:pt>
                <c:pt idx="134">
                  <c:v>101</c:v>
                </c:pt>
                <c:pt idx="135">
                  <c:v>99</c:v>
                </c:pt>
                <c:pt idx="136">
                  <c:v>103</c:v>
                </c:pt>
                <c:pt idx="137">
                  <c:v>100</c:v>
                </c:pt>
                <c:pt idx="138">
                  <c:v>92</c:v>
                </c:pt>
                <c:pt idx="139">
                  <c:v>99</c:v>
                </c:pt>
                <c:pt idx="140">
                  <c:v>103</c:v>
                </c:pt>
                <c:pt idx="141">
                  <c:v>103</c:v>
                </c:pt>
                <c:pt idx="142">
                  <c:v>75</c:v>
                </c:pt>
                <c:pt idx="143">
                  <c:v>101</c:v>
                </c:pt>
                <c:pt idx="144">
                  <c:v>95</c:v>
                </c:pt>
                <c:pt idx="145">
                  <c:v>84</c:v>
                </c:pt>
                <c:pt idx="146">
                  <c:v>81</c:v>
                </c:pt>
                <c:pt idx="147">
                  <c:v>77</c:v>
                </c:pt>
                <c:pt idx="148">
                  <c:v>93</c:v>
                </c:pt>
                <c:pt idx="149">
                  <c:v>96</c:v>
                </c:pt>
                <c:pt idx="150">
                  <c:v>100</c:v>
                </c:pt>
                <c:pt idx="151">
                  <c:v>97</c:v>
                </c:pt>
                <c:pt idx="152">
                  <c:v>83</c:v>
                </c:pt>
                <c:pt idx="153">
                  <c:v>73</c:v>
                </c:pt>
                <c:pt idx="154">
                  <c:v>82</c:v>
                </c:pt>
                <c:pt idx="155">
                  <c:v>90</c:v>
                </c:pt>
                <c:pt idx="156">
                  <c:v>92</c:v>
                </c:pt>
                <c:pt idx="157">
                  <c:v>99</c:v>
                </c:pt>
                <c:pt idx="158">
                  <c:v>91</c:v>
                </c:pt>
                <c:pt idx="159">
                  <c:v>91</c:v>
                </c:pt>
                <c:pt idx="160">
                  <c:v>89</c:v>
                </c:pt>
                <c:pt idx="161">
                  <c:v>83</c:v>
                </c:pt>
                <c:pt idx="162">
                  <c:v>87</c:v>
                </c:pt>
                <c:pt idx="163">
                  <c:v>73</c:v>
                </c:pt>
                <c:pt idx="164">
                  <c:v>85</c:v>
                </c:pt>
                <c:pt idx="165">
                  <c:v>81</c:v>
                </c:pt>
                <c:pt idx="166">
                  <c:v>89</c:v>
                </c:pt>
                <c:pt idx="167">
                  <c:v>88</c:v>
                </c:pt>
                <c:pt idx="168">
                  <c:v>83</c:v>
                </c:pt>
                <c:pt idx="169">
                  <c:v>99</c:v>
                </c:pt>
                <c:pt idx="170">
                  <c:v>82</c:v>
                </c:pt>
                <c:pt idx="171">
                  <c:v>101</c:v>
                </c:pt>
                <c:pt idx="172">
                  <c:v>87</c:v>
                </c:pt>
                <c:pt idx="173">
                  <c:v>89</c:v>
                </c:pt>
                <c:pt idx="174">
                  <c:v>80</c:v>
                </c:pt>
                <c:pt idx="175">
                  <c:v>78</c:v>
                </c:pt>
                <c:pt idx="176">
                  <c:v>96</c:v>
                </c:pt>
                <c:pt idx="177">
                  <c:v>94</c:v>
                </c:pt>
                <c:pt idx="178">
                  <c:v>87</c:v>
                </c:pt>
                <c:pt idx="179">
                  <c:v>97</c:v>
                </c:pt>
                <c:pt idx="180">
                  <c:v>99</c:v>
                </c:pt>
                <c:pt idx="181">
                  <c:v>83</c:v>
                </c:pt>
                <c:pt idx="182">
                  <c:v>78</c:v>
                </c:pt>
                <c:pt idx="183">
                  <c:v>85</c:v>
                </c:pt>
                <c:pt idx="184">
                  <c:v>85</c:v>
                </c:pt>
                <c:pt idx="185">
                  <c:v>90</c:v>
                </c:pt>
                <c:pt idx="186">
                  <c:v>76</c:v>
                </c:pt>
                <c:pt idx="187">
                  <c:v>85</c:v>
                </c:pt>
                <c:pt idx="188">
                  <c:v>77</c:v>
                </c:pt>
                <c:pt idx="189">
                  <c:v>88</c:v>
                </c:pt>
                <c:pt idx="190">
                  <c:v>70</c:v>
                </c:pt>
                <c:pt idx="191">
                  <c:v>96</c:v>
                </c:pt>
                <c:pt idx="192">
                  <c:v>87</c:v>
                </c:pt>
                <c:pt idx="193">
                  <c:v>78</c:v>
                </c:pt>
                <c:pt idx="194">
                  <c:v>87</c:v>
                </c:pt>
                <c:pt idx="195">
                  <c:v>71</c:v>
                </c:pt>
                <c:pt idx="196">
                  <c:v>79</c:v>
                </c:pt>
                <c:pt idx="197">
                  <c:v>80</c:v>
                </c:pt>
                <c:pt idx="198">
                  <c:v>87</c:v>
                </c:pt>
                <c:pt idx="199">
                  <c:v>104</c:v>
                </c:pt>
                <c:pt idx="200">
                  <c:v>87</c:v>
                </c:pt>
                <c:pt idx="201">
                  <c:v>87</c:v>
                </c:pt>
                <c:pt idx="202">
                  <c:v>82</c:v>
                </c:pt>
                <c:pt idx="203">
                  <c:v>88</c:v>
                </c:pt>
                <c:pt idx="204">
                  <c:v>85</c:v>
                </c:pt>
                <c:pt idx="205">
                  <c:v>68</c:v>
                </c:pt>
                <c:pt idx="206">
                  <c:v>74</c:v>
                </c:pt>
                <c:pt idx="207">
                  <c:v>94</c:v>
                </c:pt>
                <c:pt idx="208">
                  <c:v>80</c:v>
                </c:pt>
                <c:pt idx="209">
                  <c:v>89</c:v>
                </c:pt>
                <c:pt idx="210">
                  <c:v>85</c:v>
                </c:pt>
                <c:pt idx="211">
                  <c:v>75</c:v>
                </c:pt>
                <c:pt idx="212">
                  <c:v>96</c:v>
                </c:pt>
                <c:pt idx="213">
                  <c:v>64</c:v>
                </c:pt>
                <c:pt idx="214">
                  <c:v>75</c:v>
                </c:pt>
                <c:pt idx="215">
                  <c:v>86</c:v>
                </c:pt>
                <c:pt idx="216">
                  <c:v>91</c:v>
                </c:pt>
                <c:pt idx="217">
                  <c:v>80</c:v>
                </c:pt>
                <c:pt idx="218">
                  <c:v>75</c:v>
                </c:pt>
                <c:pt idx="219">
                  <c:v>80</c:v>
                </c:pt>
                <c:pt idx="220">
                  <c:v>90</c:v>
                </c:pt>
                <c:pt idx="221">
                  <c:v>75</c:v>
                </c:pt>
                <c:pt idx="222">
                  <c:v>78</c:v>
                </c:pt>
                <c:pt idx="223">
                  <c:v>76</c:v>
                </c:pt>
                <c:pt idx="224">
                  <c:v>87</c:v>
                </c:pt>
                <c:pt idx="225">
                  <c:v>79</c:v>
                </c:pt>
                <c:pt idx="226">
                  <c:v>78</c:v>
                </c:pt>
                <c:pt idx="227">
                  <c:v>63</c:v>
                </c:pt>
                <c:pt idx="228">
                  <c:v>96</c:v>
                </c:pt>
                <c:pt idx="229">
                  <c:v>73</c:v>
                </c:pt>
                <c:pt idx="230">
                  <c:v>88</c:v>
                </c:pt>
                <c:pt idx="231">
                  <c:v>81</c:v>
                </c:pt>
                <c:pt idx="232">
                  <c:v>94</c:v>
                </c:pt>
                <c:pt idx="233">
                  <c:v>75</c:v>
                </c:pt>
                <c:pt idx="234">
                  <c:v>88</c:v>
                </c:pt>
                <c:pt idx="235">
                  <c:v>72</c:v>
                </c:pt>
                <c:pt idx="236">
                  <c:v>82</c:v>
                </c:pt>
                <c:pt idx="237">
                  <c:v>90</c:v>
                </c:pt>
                <c:pt idx="239">
                  <c:v>60</c:v>
                </c:pt>
                <c:pt idx="240">
                  <c:v>75</c:v>
                </c:pt>
                <c:pt idx="241">
                  <c:v>77</c:v>
                </c:pt>
                <c:pt idx="242">
                  <c:v>79</c:v>
                </c:pt>
                <c:pt idx="243">
                  <c:v>80</c:v>
                </c:pt>
                <c:pt idx="244">
                  <c:v>87</c:v>
                </c:pt>
                <c:pt idx="245">
                  <c:v>70</c:v>
                </c:pt>
                <c:pt idx="246">
                  <c:v>81</c:v>
                </c:pt>
                <c:pt idx="247">
                  <c:v>68</c:v>
                </c:pt>
                <c:pt idx="248">
                  <c:v>66</c:v>
                </c:pt>
                <c:pt idx="249">
                  <c:v>83</c:v>
                </c:pt>
                <c:pt idx="250">
                  <c:v>89</c:v>
                </c:pt>
                <c:pt idx="251">
                  <c:v>81</c:v>
                </c:pt>
                <c:pt idx="252">
                  <c:v>72</c:v>
                </c:pt>
                <c:pt idx="253">
                  <c:v>86</c:v>
                </c:pt>
                <c:pt idx="254">
                  <c:v>89</c:v>
                </c:pt>
                <c:pt idx="255">
                  <c:v>64</c:v>
                </c:pt>
                <c:pt idx="256">
                  <c:v>74</c:v>
                </c:pt>
                <c:pt idx="257">
                  <c:v>77</c:v>
                </c:pt>
                <c:pt idx="260">
                  <c:v>96</c:v>
                </c:pt>
                <c:pt idx="261">
                  <c:v>72</c:v>
                </c:pt>
                <c:pt idx="262">
                  <c:v>88</c:v>
                </c:pt>
                <c:pt idx="263">
                  <c:v>75</c:v>
                </c:pt>
                <c:pt idx="264">
                  <c:v>83</c:v>
                </c:pt>
                <c:pt idx="265">
                  <c:v>93</c:v>
                </c:pt>
                <c:pt idx="266">
                  <c:v>82</c:v>
                </c:pt>
                <c:pt idx="267">
                  <c:v>93</c:v>
                </c:pt>
                <c:pt idx="268">
                  <c:v>99</c:v>
                </c:pt>
                <c:pt idx="271">
                  <c:v>69</c:v>
                </c:pt>
                <c:pt idx="272">
                  <c:v>99</c:v>
                </c:pt>
                <c:pt idx="273">
                  <c:v>68</c:v>
                </c:pt>
                <c:pt idx="274">
                  <c:v>76</c:v>
                </c:pt>
                <c:pt idx="275">
                  <c:v>83</c:v>
                </c:pt>
                <c:pt idx="276">
                  <c:v>83</c:v>
                </c:pt>
                <c:pt idx="277">
                  <c:v>91</c:v>
                </c:pt>
                <c:pt idx="278">
                  <c:v>76</c:v>
                </c:pt>
                <c:pt idx="279">
                  <c:v>76</c:v>
                </c:pt>
                <c:pt idx="280">
                  <c:v>73</c:v>
                </c:pt>
                <c:pt idx="281">
                  <c:v>84</c:v>
                </c:pt>
                <c:pt idx="282">
                  <c:v>92</c:v>
                </c:pt>
                <c:pt idx="283">
                  <c:v>72</c:v>
                </c:pt>
                <c:pt idx="284">
                  <c:v>72</c:v>
                </c:pt>
                <c:pt idx="285">
                  <c:v>86</c:v>
                </c:pt>
                <c:pt idx="286">
                  <c:v>71</c:v>
                </c:pt>
                <c:pt idx="287">
                  <c:v>83</c:v>
                </c:pt>
                <c:pt idx="288">
                  <c:v>68</c:v>
                </c:pt>
                <c:pt idx="291">
                  <c:v>84</c:v>
                </c:pt>
                <c:pt idx="292">
                  <c:v>72</c:v>
                </c:pt>
                <c:pt idx="293">
                  <c:v>77</c:v>
                </c:pt>
                <c:pt idx="294">
                  <c:v>79</c:v>
                </c:pt>
                <c:pt idx="295">
                  <c:v>94</c:v>
                </c:pt>
                <c:pt idx="296">
                  <c:v>85</c:v>
                </c:pt>
                <c:pt idx="297">
                  <c:v>67</c:v>
                </c:pt>
                <c:pt idx="298">
                  <c:v>70</c:v>
                </c:pt>
                <c:pt idx="299">
                  <c:v>84</c:v>
                </c:pt>
                <c:pt idx="300">
                  <c:v>78</c:v>
                </c:pt>
                <c:pt idx="301">
                  <c:v>78</c:v>
                </c:pt>
                <c:pt idx="302">
                  <c:v>74</c:v>
                </c:pt>
                <c:pt idx="303">
                  <c:v>65</c:v>
                </c:pt>
                <c:pt idx="304">
                  <c:v>77</c:v>
                </c:pt>
                <c:pt idx="305">
                  <c:v>79</c:v>
                </c:pt>
                <c:pt idx="306">
                  <c:v>82</c:v>
                </c:pt>
                <c:pt idx="307">
                  <c:v>75</c:v>
                </c:pt>
                <c:pt idx="308">
                  <c:v>67</c:v>
                </c:pt>
                <c:pt idx="309">
                  <c:v>74</c:v>
                </c:pt>
                <c:pt idx="310">
                  <c:v>84</c:v>
                </c:pt>
                <c:pt idx="311">
                  <c:v>91</c:v>
                </c:pt>
                <c:pt idx="312">
                  <c:v>74</c:v>
                </c:pt>
                <c:pt idx="313">
                  <c:v>77</c:v>
                </c:pt>
                <c:pt idx="314">
                  <c:v>82</c:v>
                </c:pt>
                <c:pt idx="315">
                  <c:v>58</c:v>
                </c:pt>
                <c:pt idx="316">
                  <c:v>78</c:v>
                </c:pt>
                <c:pt idx="317">
                  <c:v>71</c:v>
                </c:pt>
                <c:pt idx="318">
                  <c:v>70</c:v>
                </c:pt>
                <c:pt idx="319">
                  <c:v>76</c:v>
                </c:pt>
                <c:pt idx="320">
                  <c:v>76</c:v>
                </c:pt>
                <c:pt idx="321">
                  <c:v>81</c:v>
                </c:pt>
                <c:pt idx="322">
                  <c:v>82</c:v>
                </c:pt>
                <c:pt idx="323">
                  <c:v>83</c:v>
                </c:pt>
                <c:pt idx="324">
                  <c:v>82</c:v>
                </c:pt>
                <c:pt idx="325">
                  <c:v>74</c:v>
                </c:pt>
                <c:pt idx="326">
                  <c:v>75</c:v>
                </c:pt>
                <c:pt idx="327">
                  <c:v>79</c:v>
                </c:pt>
                <c:pt idx="328">
                  <c:v>78</c:v>
                </c:pt>
                <c:pt idx="329">
                  <c:v>80</c:v>
                </c:pt>
                <c:pt idx="330">
                  <c:v>91</c:v>
                </c:pt>
                <c:pt idx="331">
                  <c:v>77</c:v>
                </c:pt>
                <c:pt idx="332">
                  <c:v>69</c:v>
                </c:pt>
                <c:pt idx="333">
                  <c:v>73</c:v>
                </c:pt>
                <c:pt idx="334">
                  <c:v>87</c:v>
                </c:pt>
                <c:pt idx="335">
                  <c:v>80</c:v>
                </c:pt>
                <c:pt idx="336">
                  <c:v>82</c:v>
                </c:pt>
                <c:pt idx="337">
                  <c:v>71</c:v>
                </c:pt>
                <c:pt idx="338">
                  <c:v>73</c:v>
                </c:pt>
                <c:pt idx="339">
                  <c:v>85</c:v>
                </c:pt>
                <c:pt idx="340">
                  <c:v>79</c:v>
                </c:pt>
                <c:pt idx="341">
                  <c:v>72</c:v>
                </c:pt>
                <c:pt idx="342">
                  <c:v>80</c:v>
                </c:pt>
                <c:pt idx="343">
                  <c:v>97</c:v>
                </c:pt>
                <c:pt idx="344">
                  <c:v>67</c:v>
                </c:pt>
                <c:pt idx="345">
                  <c:v>68</c:v>
                </c:pt>
                <c:pt idx="346">
                  <c:v>84</c:v>
                </c:pt>
                <c:pt idx="347">
                  <c:v>84</c:v>
                </c:pt>
                <c:pt idx="348">
                  <c:v>82</c:v>
                </c:pt>
                <c:pt idx="349">
                  <c:v>71</c:v>
                </c:pt>
                <c:pt idx="350">
                  <c:v>81</c:v>
                </c:pt>
                <c:pt idx="351">
                  <c:v>94</c:v>
                </c:pt>
                <c:pt idx="352">
                  <c:v>75</c:v>
                </c:pt>
                <c:pt idx="353">
                  <c:v>96</c:v>
                </c:pt>
                <c:pt idx="354">
                  <c:v>62</c:v>
                </c:pt>
                <c:pt idx="355">
                  <c:v>72</c:v>
                </c:pt>
                <c:pt idx="356">
                  <c:v>54</c:v>
                </c:pt>
                <c:pt idx="357">
                  <c:v>73</c:v>
                </c:pt>
                <c:pt idx="358">
                  <c:v>83</c:v>
                </c:pt>
                <c:pt idx="359">
                  <c:v>81</c:v>
                </c:pt>
                <c:pt idx="360">
                  <c:v>72</c:v>
                </c:pt>
                <c:pt idx="361">
                  <c:v>80</c:v>
                </c:pt>
                <c:pt idx="362">
                  <c:v>85</c:v>
                </c:pt>
                <c:pt idx="363">
                  <c:v>73</c:v>
                </c:pt>
                <c:pt idx="364">
                  <c:v>77</c:v>
                </c:pt>
                <c:pt idx="365">
                  <c:v>81</c:v>
                </c:pt>
                <c:pt idx="366">
                  <c:v>75</c:v>
                </c:pt>
                <c:pt idx="367">
                  <c:v>81</c:v>
                </c:pt>
                <c:pt idx="368">
                  <c:v>76</c:v>
                </c:pt>
                <c:pt idx="369">
                  <c:v>71</c:v>
                </c:pt>
                <c:pt idx="370">
                  <c:v>76</c:v>
                </c:pt>
                <c:pt idx="371">
                  <c:v>77</c:v>
                </c:pt>
                <c:pt idx="372">
                  <c:v>66</c:v>
                </c:pt>
                <c:pt idx="373">
                  <c:v>73</c:v>
                </c:pt>
                <c:pt idx="374">
                  <c:v>70</c:v>
                </c:pt>
                <c:pt idx="375">
                  <c:v>67</c:v>
                </c:pt>
                <c:pt idx="376">
                  <c:v>65</c:v>
                </c:pt>
                <c:pt idx="377">
                  <c:v>78</c:v>
                </c:pt>
                <c:pt idx="378">
                  <c:v>76</c:v>
                </c:pt>
                <c:pt idx="379">
                  <c:v>73</c:v>
                </c:pt>
                <c:pt idx="380">
                  <c:v>71</c:v>
                </c:pt>
                <c:pt idx="381">
                  <c:v>73</c:v>
                </c:pt>
                <c:pt idx="382">
                  <c:v>83</c:v>
                </c:pt>
                <c:pt idx="383">
                  <c:v>63</c:v>
                </c:pt>
                <c:pt idx="384">
                  <c:v>62</c:v>
                </c:pt>
                <c:pt idx="385">
                  <c:v>77</c:v>
                </c:pt>
                <c:pt idx="386">
                  <c:v>84</c:v>
                </c:pt>
                <c:pt idx="387">
                  <c:v>74</c:v>
                </c:pt>
                <c:pt idx="388">
                  <c:v>75</c:v>
                </c:pt>
                <c:pt idx="389">
                  <c:v>77</c:v>
                </c:pt>
                <c:pt idx="390">
                  <c:v>73</c:v>
                </c:pt>
                <c:pt idx="391">
                  <c:v>74</c:v>
                </c:pt>
                <c:pt idx="392">
                  <c:v>81</c:v>
                </c:pt>
                <c:pt idx="393">
                  <c:v>76</c:v>
                </c:pt>
                <c:pt idx="394">
                  <c:v>74</c:v>
                </c:pt>
                <c:pt idx="396">
                  <c:v>59</c:v>
                </c:pt>
                <c:pt idx="397">
                  <c:v>81</c:v>
                </c:pt>
                <c:pt idx="398">
                  <c:v>65</c:v>
                </c:pt>
                <c:pt idx="399">
                  <c:v>65</c:v>
                </c:pt>
                <c:pt idx="400">
                  <c:v>71</c:v>
                </c:pt>
                <c:pt idx="401">
                  <c:v>78</c:v>
                </c:pt>
                <c:pt idx="403">
                  <c:v>68</c:v>
                </c:pt>
                <c:pt idx="404">
                  <c:v>59</c:v>
                </c:pt>
                <c:pt idx="405">
                  <c:v>76</c:v>
                </c:pt>
                <c:pt idx="406">
                  <c:v>87</c:v>
                </c:pt>
                <c:pt idx="407">
                  <c:v>76</c:v>
                </c:pt>
                <c:pt idx="408">
                  <c:v>84</c:v>
                </c:pt>
                <c:pt idx="409">
                  <c:v>69</c:v>
                </c:pt>
                <c:pt idx="410">
                  <c:v>75</c:v>
                </c:pt>
                <c:pt idx="411">
                  <c:v>71</c:v>
                </c:pt>
                <c:pt idx="412">
                  <c:v>68</c:v>
                </c:pt>
                <c:pt idx="413">
                  <c:v>70</c:v>
                </c:pt>
                <c:pt idx="414">
                  <c:v>74</c:v>
                </c:pt>
                <c:pt idx="415">
                  <c:v>76</c:v>
                </c:pt>
                <c:pt idx="416">
                  <c:v>74</c:v>
                </c:pt>
                <c:pt idx="417">
                  <c:v>53</c:v>
                </c:pt>
                <c:pt idx="418">
                  <c:v>75</c:v>
                </c:pt>
                <c:pt idx="419">
                  <c:v>78</c:v>
                </c:pt>
                <c:pt idx="420">
                  <c:v>93</c:v>
                </c:pt>
                <c:pt idx="421">
                  <c:v>82</c:v>
                </c:pt>
                <c:pt idx="422">
                  <c:v>65</c:v>
                </c:pt>
                <c:pt idx="423">
                  <c:v>79</c:v>
                </c:pt>
                <c:pt idx="424">
                  <c:v>78</c:v>
                </c:pt>
                <c:pt idx="425">
                  <c:v>71</c:v>
                </c:pt>
                <c:pt idx="426">
                  <c:v>85</c:v>
                </c:pt>
                <c:pt idx="427">
                  <c:v>61</c:v>
                </c:pt>
                <c:pt idx="428">
                  <c:v>66</c:v>
                </c:pt>
                <c:pt idx="429">
                  <c:v>68</c:v>
                </c:pt>
                <c:pt idx="430">
                  <c:v>71</c:v>
                </c:pt>
                <c:pt idx="431">
                  <c:v>67</c:v>
                </c:pt>
                <c:pt idx="432">
                  <c:v>88</c:v>
                </c:pt>
                <c:pt idx="433">
                  <c:v>78</c:v>
                </c:pt>
                <c:pt idx="434">
                  <c:v>70</c:v>
                </c:pt>
                <c:pt idx="435">
                  <c:v>59</c:v>
                </c:pt>
                <c:pt idx="436">
                  <c:v>70</c:v>
                </c:pt>
                <c:pt idx="437">
                  <c:v>75</c:v>
                </c:pt>
                <c:pt idx="438">
                  <c:v>69</c:v>
                </c:pt>
                <c:pt idx="439">
                  <c:v>74</c:v>
                </c:pt>
                <c:pt idx="440">
                  <c:v>73</c:v>
                </c:pt>
                <c:pt idx="441">
                  <c:v>76</c:v>
                </c:pt>
                <c:pt idx="442">
                  <c:v>67</c:v>
                </c:pt>
                <c:pt idx="443">
                  <c:v>63</c:v>
                </c:pt>
                <c:pt idx="444">
                  <c:v>79</c:v>
                </c:pt>
                <c:pt idx="445">
                  <c:v>70</c:v>
                </c:pt>
                <c:pt idx="446">
                  <c:v>70</c:v>
                </c:pt>
                <c:pt idx="447">
                  <c:v>76</c:v>
                </c:pt>
                <c:pt idx="448">
                  <c:v>61</c:v>
                </c:pt>
                <c:pt idx="449">
                  <c:v>79</c:v>
                </c:pt>
                <c:pt idx="450">
                  <c:v>74</c:v>
                </c:pt>
                <c:pt idx="451">
                  <c:v>76</c:v>
                </c:pt>
                <c:pt idx="452">
                  <c:v>87</c:v>
                </c:pt>
                <c:pt idx="453">
                  <c:v>90</c:v>
                </c:pt>
                <c:pt idx="454">
                  <c:v>66</c:v>
                </c:pt>
                <c:pt idx="455">
                  <c:v>72</c:v>
                </c:pt>
                <c:pt idx="457">
                  <c:v>64</c:v>
                </c:pt>
                <c:pt idx="458">
                  <c:v>85</c:v>
                </c:pt>
                <c:pt idx="459">
                  <c:v>89</c:v>
                </c:pt>
                <c:pt idx="460">
                  <c:v>68</c:v>
                </c:pt>
                <c:pt idx="461">
                  <c:v>85</c:v>
                </c:pt>
                <c:pt idx="462">
                  <c:v>68</c:v>
                </c:pt>
                <c:pt idx="463">
                  <c:v>68</c:v>
                </c:pt>
                <c:pt idx="464">
                  <c:v>83</c:v>
                </c:pt>
                <c:pt idx="465">
                  <c:v>76</c:v>
                </c:pt>
                <c:pt idx="466">
                  <c:v>79</c:v>
                </c:pt>
                <c:pt idx="467">
                  <c:v>86</c:v>
                </c:pt>
                <c:pt idx="468">
                  <c:v>70</c:v>
                </c:pt>
                <c:pt idx="469">
                  <c:v>60</c:v>
                </c:pt>
                <c:pt idx="470">
                  <c:v>65</c:v>
                </c:pt>
                <c:pt idx="471">
                  <c:v>72</c:v>
                </c:pt>
                <c:pt idx="472">
                  <c:v>68</c:v>
                </c:pt>
                <c:pt idx="474">
                  <c:v>65</c:v>
                </c:pt>
                <c:pt idx="475">
                  <c:v>62</c:v>
                </c:pt>
                <c:pt idx="476">
                  <c:v>64</c:v>
                </c:pt>
                <c:pt idx="477">
                  <c:v>56</c:v>
                </c:pt>
                <c:pt idx="478">
                  <c:v>64</c:v>
                </c:pt>
                <c:pt idx="479">
                  <c:v>58</c:v>
                </c:pt>
                <c:pt idx="480">
                  <c:v>82</c:v>
                </c:pt>
                <c:pt idx="481">
                  <c:v>83</c:v>
                </c:pt>
                <c:pt idx="482">
                  <c:v>65</c:v>
                </c:pt>
                <c:pt idx="483">
                  <c:v>80</c:v>
                </c:pt>
                <c:pt idx="484">
                  <c:v>79</c:v>
                </c:pt>
                <c:pt idx="485">
                  <c:v>73</c:v>
                </c:pt>
                <c:pt idx="486">
                  <c:v>77</c:v>
                </c:pt>
                <c:pt idx="487">
                  <c:v>90</c:v>
                </c:pt>
                <c:pt idx="488">
                  <c:v>86</c:v>
                </c:pt>
                <c:pt idx="489">
                  <c:v>57</c:v>
                </c:pt>
                <c:pt idx="490">
                  <c:v>67</c:v>
                </c:pt>
                <c:pt idx="491">
                  <c:v>62</c:v>
                </c:pt>
                <c:pt idx="492">
                  <c:v>71</c:v>
                </c:pt>
                <c:pt idx="493">
                  <c:v>78</c:v>
                </c:pt>
                <c:pt idx="494">
                  <c:v>73</c:v>
                </c:pt>
                <c:pt idx="495">
                  <c:v>82</c:v>
                </c:pt>
                <c:pt idx="496">
                  <c:v>68</c:v>
                </c:pt>
                <c:pt idx="497">
                  <c:v>76</c:v>
                </c:pt>
                <c:pt idx="498">
                  <c:v>74</c:v>
                </c:pt>
                <c:pt idx="499">
                  <c:v>74</c:v>
                </c:pt>
                <c:pt idx="500">
                  <c:v>80</c:v>
                </c:pt>
                <c:pt idx="501">
                  <c:v>72</c:v>
                </c:pt>
                <c:pt idx="502">
                  <c:v>61</c:v>
                </c:pt>
                <c:pt idx="503">
                  <c:v>66</c:v>
                </c:pt>
                <c:pt idx="504">
                  <c:v>68</c:v>
                </c:pt>
                <c:pt idx="505">
                  <c:v>69</c:v>
                </c:pt>
                <c:pt idx="506">
                  <c:v>79</c:v>
                </c:pt>
                <c:pt idx="507">
                  <c:v>81</c:v>
                </c:pt>
                <c:pt idx="508">
                  <c:v>72</c:v>
                </c:pt>
                <c:pt idx="509">
                  <c:v>80</c:v>
                </c:pt>
                <c:pt idx="510">
                  <c:v>64</c:v>
                </c:pt>
                <c:pt idx="511">
                  <c:v>76</c:v>
                </c:pt>
                <c:pt idx="512">
                  <c:v>69</c:v>
                </c:pt>
                <c:pt idx="513">
                  <c:v>71</c:v>
                </c:pt>
                <c:pt idx="514">
                  <c:v>72</c:v>
                </c:pt>
                <c:pt idx="515">
                  <c:v>82</c:v>
                </c:pt>
                <c:pt idx="516">
                  <c:v>64</c:v>
                </c:pt>
                <c:pt idx="517">
                  <c:v>75</c:v>
                </c:pt>
                <c:pt idx="518">
                  <c:v>75</c:v>
                </c:pt>
                <c:pt idx="519">
                  <c:v>85</c:v>
                </c:pt>
                <c:pt idx="520">
                  <c:v>75</c:v>
                </c:pt>
                <c:pt idx="521">
                  <c:v>83</c:v>
                </c:pt>
                <c:pt idx="522">
                  <c:v>81</c:v>
                </c:pt>
                <c:pt idx="523">
                  <c:v>75</c:v>
                </c:pt>
                <c:pt idx="524">
                  <c:v>74</c:v>
                </c:pt>
                <c:pt idx="525">
                  <c:v>73</c:v>
                </c:pt>
                <c:pt idx="526">
                  <c:v>83</c:v>
                </c:pt>
                <c:pt idx="527">
                  <c:v>69</c:v>
                </c:pt>
                <c:pt idx="528">
                  <c:v>69</c:v>
                </c:pt>
                <c:pt idx="529">
                  <c:v>79</c:v>
                </c:pt>
                <c:pt idx="530">
                  <c:v>99</c:v>
                </c:pt>
                <c:pt idx="531">
                  <c:v>70</c:v>
                </c:pt>
                <c:pt idx="532">
                  <c:v>77</c:v>
                </c:pt>
                <c:pt idx="533">
                  <c:v>70</c:v>
                </c:pt>
                <c:pt idx="534">
                  <c:v>66</c:v>
                </c:pt>
                <c:pt idx="535">
                  <c:v>59</c:v>
                </c:pt>
                <c:pt idx="536">
                  <c:v>75</c:v>
                </c:pt>
                <c:pt idx="537">
                  <c:v>64</c:v>
                </c:pt>
                <c:pt idx="538">
                  <c:v>70</c:v>
                </c:pt>
                <c:pt idx="539">
                  <c:v>73</c:v>
                </c:pt>
                <c:pt idx="540">
                  <c:v>88</c:v>
                </c:pt>
                <c:pt idx="541">
                  <c:v>61</c:v>
                </c:pt>
                <c:pt idx="542">
                  <c:v>71</c:v>
                </c:pt>
                <c:pt idx="543">
                  <c:v>69</c:v>
                </c:pt>
                <c:pt idx="544">
                  <c:v>68</c:v>
                </c:pt>
                <c:pt idx="545">
                  <c:v>67</c:v>
                </c:pt>
                <c:pt idx="546">
                  <c:v>65</c:v>
                </c:pt>
                <c:pt idx="547">
                  <c:v>69</c:v>
                </c:pt>
                <c:pt idx="548">
                  <c:v>87</c:v>
                </c:pt>
                <c:pt idx="549">
                  <c:v>82</c:v>
                </c:pt>
                <c:pt idx="550">
                  <c:v>78</c:v>
                </c:pt>
                <c:pt idx="551">
                  <c:v>68</c:v>
                </c:pt>
                <c:pt idx="552">
                  <c:v>61</c:v>
                </c:pt>
                <c:pt idx="553">
                  <c:v>87</c:v>
                </c:pt>
                <c:pt idx="554">
                  <c:v>58</c:v>
                </c:pt>
                <c:pt idx="555">
                  <c:v>74</c:v>
                </c:pt>
                <c:pt idx="556">
                  <c:v>58</c:v>
                </c:pt>
                <c:pt idx="557">
                  <c:v>66</c:v>
                </c:pt>
                <c:pt idx="558">
                  <c:v>70</c:v>
                </c:pt>
                <c:pt idx="559">
                  <c:v>62</c:v>
                </c:pt>
                <c:pt idx="560">
                  <c:v>57</c:v>
                </c:pt>
                <c:pt idx="561">
                  <c:v>74</c:v>
                </c:pt>
                <c:pt idx="562">
                  <c:v>77</c:v>
                </c:pt>
                <c:pt idx="563">
                  <c:v>73</c:v>
                </c:pt>
                <c:pt idx="564">
                  <c:v>71</c:v>
                </c:pt>
                <c:pt idx="565">
                  <c:v>71</c:v>
                </c:pt>
                <c:pt idx="566">
                  <c:v>73</c:v>
                </c:pt>
                <c:pt idx="567">
                  <c:v>74</c:v>
                </c:pt>
                <c:pt idx="569">
                  <c:v>57</c:v>
                </c:pt>
                <c:pt idx="570">
                  <c:v>70</c:v>
                </c:pt>
                <c:pt idx="571">
                  <c:v>65</c:v>
                </c:pt>
                <c:pt idx="572">
                  <c:v>78</c:v>
                </c:pt>
                <c:pt idx="573">
                  <c:v>74</c:v>
                </c:pt>
                <c:pt idx="574">
                  <c:v>87</c:v>
                </c:pt>
                <c:pt idx="575">
                  <c:v>69</c:v>
                </c:pt>
                <c:pt idx="576">
                  <c:v>78</c:v>
                </c:pt>
                <c:pt idx="577">
                  <c:v>75</c:v>
                </c:pt>
                <c:pt idx="578">
                  <c:v>80</c:v>
                </c:pt>
                <c:pt idx="579">
                  <c:v>78</c:v>
                </c:pt>
                <c:pt idx="580">
                  <c:v>69</c:v>
                </c:pt>
                <c:pt idx="581">
                  <c:v>68</c:v>
                </c:pt>
                <c:pt idx="582">
                  <c:v>72</c:v>
                </c:pt>
                <c:pt idx="583">
                  <c:v>71</c:v>
                </c:pt>
                <c:pt idx="585">
                  <c:v>68</c:v>
                </c:pt>
                <c:pt idx="586">
                  <c:v>61</c:v>
                </c:pt>
                <c:pt idx="587">
                  <c:v>77</c:v>
                </c:pt>
                <c:pt idx="588">
                  <c:v>66</c:v>
                </c:pt>
                <c:pt idx="589">
                  <c:v>84</c:v>
                </c:pt>
                <c:pt idx="590">
                  <c:v>74</c:v>
                </c:pt>
                <c:pt idx="591">
                  <c:v>75</c:v>
                </c:pt>
                <c:pt idx="592">
                  <c:v>75</c:v>
                </c:pt>
                <c:pt idx="593">
                  <c:v>69</c:v>
                </c:pt>
                <c:pt idx="594">
                  <c:v>70</c:v>
                </c:pt>
                <c:pt idx="595">
                  <c:v>69</c:v>
                </c:pt>
                <c:pt idx="596">
                  <c:v>78</c:v>
                </c:pt>
                <c:pt idx="597">
                  <c:v>71</c:v>
                </c:pt>
                <c:pt idx="598">
                  <c:v>61</c:v>
                </c:pt>
                <c:pt idx="599">
                  <c:v>85</c:v>
                </c:pt>
                <c:pt idx="600">
                  <c:v>66</c:v>
                </c:pt>
                <c:pt idx="601">
                  <c:v>86</c:v>
                </c:pt>
                <c:pt idx="602">
                  <c:v>62</c:v>
                </c:pt>
                <c:pt idx="603">
                  <c:v>86</c:v>
                </c:pt>
                <c:pt idx="604">
                  <c:v>67</c:v>
                </c:pt>
                <c:pt idx="605">
                  <c:v>67</c:v>
                </c:pt>
                <c:pt idx="606">
                  <c:v>75</c:v>
                </c:pt>
                <c:pt idx="607">
                  <c:v>70</c:v>
                </c:pt>
                <c:pt idx="608">
                  <c:v>69</c:v>
                </c:pt>
                <c:pt idx="609">
                  <c:v>70</c:v>
                </c:pt>
                <c:pt idx="610">
                  <c:v>75</c:v>
                </c:pt>
                <c:pt idx="611">
                  <c:v>69</c:v>
                </c:pt>
                <c:pt idx="612">
                  <c:v>71</c:v>
                </c:pt>
                <c:pt idx="613">
                  <c:v>73</c:v>
                </c:pt>
                <c:pt idx="614">
                  <c:v>83</c:v>
                </c:pt>
                <c:pt idx="615">
                  <c:v>86</c:v>
                </c:pt>
                <c:pt idx="616">
                  <c:v>59</c:v>
                </c:pt>
                <c:pt idx="617">
                  <c:v>69</c:v>
                </c:pt>
                <c:pt idx="618">
                  <c:v>81</c:v>
                </c:pt>
                <c:pt idx="619">
                  <c:v>66</c:v>
                </c:pt>
                <c:pt idx="620">
                  <c:v>62</c:v>
                </c:pt>
                <c:pt idx="621">
                  <c:v>62</c:v>
                </c:pt>
                <c:pt idx="622">
                  <c:v>74</c:v>
                </c:pt>
                <c:pt idx="623">
                  <c:v>75</c:v>
                </c:pt>
                <c:pt idx="624">
                  <c:v>78</c:v>
                </c:pt>
                <c:pt idx="625">
                  <c:v>56</c:v>
                </c:pt>
                <c:pt idx="626">
                  <c:v>61</c:v>
                </c:pt>
                <c:pt idx="627">
                  <c:v>73</c:v>
                </c:pt>
                <c:pt idx="628">
                  <c:v>75</c:v>
                </c:pt>
                <c:pt idx="629">
                  <c:v>87</c:v>
                </c:pt>
                <c:pt idx="630">
                  <c:v>60</c:v>
                </c:pt>
                <c:pt idx="631">
                  <c:v>63</c:v>
                </c:pt>
                <c:pt idx="632">
                  <c:v>67</c:v>
                </c:pt>
                <c:pt idx="633">
                  <c:v>68</c:v>
                </c:pt>
                <c:pt idx="634">
                  <c:v>78</c:v>
                </c:pt>
                <c:pt idx="635">
                  <c:v>76</c:v>
                </c:pt>
                <c:pt idx="636">
                  <c:v>83</c:v>
                </c:pt>
                <c:pt idx="637">
                  <c:v>65</c:v>
                </c:pt>
                <c:pt idx="638">
                  <c:v>78</c:v>
                </c:pt>
                <c:pt idx="639">
                  <c:v>68</c:v>
                </c:pt>
                <c:pt idx="640">
                  <c:v>70</c:v>
                </c:pt>
                <c:pt idx="641">
                  <c:v>61</c:v>
                </c:pt>
                <c:pt idx="642">
                  <c:v>69</c:v>
                </c:pt>
                <c:pt idx="643">
                  <c:v>74</c:v>
                </c:pt>
                <c:pt idx="644">
                  <c:v>76</c:v>
                </c:pt>
                <c:pt idx="645">
                  <c:v>78</c:v>
                </c:pt>
                <c:pt idx="646">
                  <c:v>70</c:v>
                </c:pt>
                <c:pt idx="647">
                  <c:v>73</c:v>
                </c:pt>
                <c:pt idx="648">
                  <c:v>80</c:v>
                </c:pt>
                <c:pt idx="649">
                  <c:v>58</c:v>
                </c:pt>
                <c:pt idx="650">
                  <c:v>79</c:v>
                </c:pt>
                <c:pt idx="651">
                  <c:v>81</c:v>
                </c:pt>
                <c:pt idx="652">
                  <c:v>64</c:v>
                </c:pt>
                <c:pt idx="653">
                  <c:v>64</c:v>
                </c:pt>
                <c:pt idx="654">
                  <c:v>82</c:v>
                </c:pt>
                <c:pt idx="655">
                  <c:v>78</c:v>
                </c:pt>
                <c:pt idx="656">
                  <c:v>55</c:v>
                </c:pt>
                <c:pt idx="657">
                  <c:v>64</c:v>
                </c:pt>
                <c:pt idx="658">
                  <c:v>74</c:v>
                </c:pt>
                <c:pt idx="659">
                  <c:v>70</c:v>
                </c:pt>
                <c:pt idx="660">
                  <c:v>61</c:v>
                </c:pt>
                <c:pt idx="661">
                  <c:v>76</c:v>
                </c:pt>
                <c:pt idx="662">
                  <c:v>51</c:v>
                </c:pt>
                <c:pt idx="663">
                  <c:v>64</c:v>
                </c:pt>
                <c:pt idx="664">
                  <c:v>79</c:v>
                </c:pt>
                <c:pt idx="665">
                  <c:v>69</c:v>
                </c:pt>
                <c:pt idx="666">
                  <c:v>65</c:v>
                </c:pt>
                <c:pt idx="667">
                  <c:v>73</c:v>
                </c:pt>
                <c:pt idx="668">
                  <c:v>82</c:v>
                </c:pt>
                <c:pt idx="669">
                  <c:v>65</c:v>
                </c:pt>
                <c:pt idx="670">
                  <c:v>69</c:v>
                </c:pt>
                <c:pt idx="672">
                  <c:v>81</c:v>
                </c:pt>
                <c:pt idx="673">
                  <c:v>84</c:v>
                </c:pt>
                <c:pt idx="674">
                  <c:v>84</c:v>
                </c:pt>
                <c:pt idx="675">
                  <c:v>79</c:v>
                </c:pt>
                <c:pt idx="677">
                  <c:v>89</c:v>
                </c:pt>
                <c:pt idx="678">
                  <c:v>82</c:v>
                </c:pt>
                <c:pt idx="679">
                  <c:v>52</c:v>
                </c:pt>
                <c:pt idx="680">
                  <c:v>93</c:v>
                </c:pt>
                <c:pt idx="681">
                  <c:v>70</c:v>
                </c:pt>
                <c:pt idx="682">
                  <c:v>70</c:v>
                </c:pt>
                <c:pt idx="683">
                  <c:v>72</c:v>
                </c:pt>
                <c:pt idx="684">
                  <c:v>62</c:v>
                </c:pt>
                <c:pt idx="685">
                  <c:v>87</c:v>
                </c:pt>
                <c:pt idx="686">
                  <c:v>70</c:v>
                </c:pt>
                <c:pt idx="687">
                  <c:v>67</c:v>
                </c:pt>
                <c:pt idx="688">
                  <c:v>78</c:v>
                </c:pt>
                <c:pt idx="689">
                  <c:v>68</c:v>
                </c:pt>
                <c:pt idx="690">
                  <c:v>59</c:v>
                </c:pt>
                <c:pt idx="691">
                  <c:v>72</c:v>
                </c:pt>
                <c:pt idx="692">
                  <c:v>73</c:v>
                </c:pt>
                <c:pt idx="693">
                  <c:v>60</c:v>
                </c:pt>
                <c:pt idx="694">
                  <c:v>82</c:v>
                </c:pt>
                <c:pt idx="695">
                  <c:v>64</c:v>
                </c:pt>
                <c:pt idx="696">
                  <c:v>78</c:v>
                </c:pt>
                <c:pt idx="697">
                  <c:v>65</c:v>
                </c:pt>
                <c:pt idx="698">
                  <c:v>79</c:v>
                </c:pt>
                <c:pt idx="699">
                  <c:v>75</c:v>
                </c:pt>
                <c:pt idx="700">
                  <c:v>68</c:v>
                </c:pt>
                <c:pt idx="701">
                  <c:v>73</c:v>
                </c:pt>
                <c:pt idx="702">
                  <c:v>81</c:v>
                </c:pt>
                <c:pt idx="703">
                  <c:v>72</c:v>
                </c:pt>
                <c:pt idx="704">
                  <c:v>76</c:v>
                </c:pt>
                <c:pt idx="705">
                  <c:v>73</c:v>
                </c:pt>
                <c:pt idx="706">
                  <c:v>67</c:v>
                </c:pt>
                <c:pt idx="707">
                  <c:v>62</c:v>
                </c:pt>
                <c:pt idx="708">
                  <c:v>67</c:v>
                </c:pt>
                <c:pt idx="709">
                  <c:v>71</c:v>
                </c:pt>
                <c:pt idx="710">
                  <c:v>61</c:v>
                </c:pt>
                <c:pt idx="711">
                  <c:v>68</c:v>
                </c:pt>
                <c:pt idx="712">
                  <c:v>83</c:v>
                </c:pt>
                <c:pt idx="713">
                  <c:v>59</c:v>
                </c:pt>
                <c:pt idx="714">
                  <c:v>80</c:v>
                </c:pt>
                <c:pt idx="715">
                  <c:v>75</c:v>
                </c:pt>
                <c:pt idx="717">
                  <c:v>78</c:v>
                </c:pt>
                <c:pt idx="718">
                  <c:v>74</c:v>
                </c:pt>
                <c:pt idx="719">
                  <c:v>85</c:v>
                </c:pt>
                <c:pt idx="720">
                  <c:v>63</c:v>
                </c:pt>
                <c:pt idx="722">
                  <c:v>80</c:v>
                </c:pt>
                <c:pt idx="723">
                  <c:v>78</c:v>
                </c:pt>
                <c:pt idx="724">
                  <c:v>66</c:v>
                </c:pt>
                <c:pt idx="725">
                  <c:v>81</c:v>
                </c:pt>
                <c:pt idx="726">
                  <c:v>90</c:v>
                </c:pt>
                <c:pt idx="727">
                  <c:v>69</c:v>
                </c:pt>
                <c:pt idx="728">
                  <c:v>73</c:v>
                </c:pt>
                <c:pt idx="729">
                  <c:v>70</c:v>
                </c:pt>
                <c:pt idx="730">
                  <c:v>66</c:v>
                </c:pt>
                <c:pt idx="731">
                  <c:v>58</c:v>
                </c:pt>
                <c:pt idx="732">
                  <c:v>68</c:v>
                </c:pt>
                <c:pt idx="733">
                  <c:v>58</c:v>
                </c:pt>
                <c:pt idx="734">
                  <c:v>64</c:v>
                </c:pt>
                <c:pt idx="735">
                  <c:v>63</c:v>
                </c:pt>
                <c:pt idx="736">
                  <c:v>70</c:v>
                </c:pt>
                <c:pt idx="737">
                  <c:v>65</c:v>
                </c:pt>
                <c:pt idx="738">
                  <c:v>76</c:v>
                </c:pt>
                <c:pt idx="739">
                  <c:v>67</c:v>
                </c:pt>
                <c:pt idx="740">
                  <c:v>56</c:v>
                </c:pt>
                <c:pt idx="741">
                  <c:v>75</c:v>
                </c:pt>
                <c:pt idx="742">
                  <c:v>70</c:v>
                </c:pt>
                <c:pt idx="743">
                  <c:v>76</c:v>
                </c:pt>
                <c:pt idx="744">
                  <c:v>62</c:v>
                </c:pt>
                <c:pt idx="745">
                  <c:v>74</c:v>
                </c:pt>
                <c:pt idx="746">
                  <c:v>72</c:v>
                </c:pt>
                <c:pt idx="747">
                  <c:v>72</c:v>
                </c:pt>
                <c:pt idx="748">
                  <c:v>77</c:v>
                </c:pt>
                <c:pt idx="749">
                  <c:v>68</c:v>
                </c:pt>
                <c:pt idx="750">
                  <c:v>79</c:v>
                </c:pt>
                <c:pt idx="751">
                  <c:v>74</c:v>
                </c:pt>
                <c:pt idx="753">
                  <c:v>58</c:v>
                </c:pt>
                <c:pt idx="754">
                  <c:v>75</c:v>
                </c:pt>
                <c:pt idx="756">
                  <c:v>73</c:v>
                </c:pt>
                <c:pt idx="757">
                  <c:v>76</c:v>
                </c:pt>
                <c:pt idx="758">
                  <c:v>66</c:v>
                </c:pt>
                <c:pt idx="759">
                  <c:v>61</c:v>
                </c:pt>
                <c:pt idx="760">
                  <c:v>68</c:v>
                </c:pt>
                <c:pt idx="761">
                  <c:v>68</c:v>
                </c:pt>
                <c:pt idx="762">
                  <c:v>64</c:v>
                </c:pt>
                <c:pt idx="763">
                  <c:v>68</c:v>
                </c:pt>
                <c:pt idx="764">
                  <c:v>65</c:v>
                </c:pt>
                <c:pt idx="765">
                  <c:v>70</c:v>
                </c:pt>
                <c:pt idx="766">
                  <c:v>73</c:v>
                </c:pt>
                <c:pt idx="767">
                  <c:v>53</c:v>
                </c:pt>
                <c:pt idx="768">
                  <c:v>82</c:v>
                </c:pt>
                <c:pt idx="769">
                  <c:v>68</c:v>
                </c:pt>
                <c:pt idx="770">
                  <c:v>71</c:v>
                </c:pt>
                <c:pt idx="771">
                  <c:v>65</c:v>
                </c:pt>
                <c:pt idx="772">
                  <c:v>57</c:v>
                </c:pt>
                <c:pt idx="773">
                  <c:v>71</c:v>
                </c:pt>
                <c:pt idx="774">
                  <c:v>57</c:v>
                </c:pt>
                <c:pt idx="775">
                  <c:v>69</c:v>
                </c:pt>
                <c:pt idx="776">
                  <c:v>62</c:v>
                </c:pt>
                <c:pt idx="777">
                  <c:v>63</c:v>
                </c:pt>
                <c:pt idx="779">
                  <c:v>3</c:v>
                </c:pt>
                <c:pt idx="781">
                  <c:v>54</c:v>
                </c:pt>
                <c:pt idx="782">
                  <c:v>68</c:v>
                </c:pt>
                <c:pt idx="784">
                  <c:v>62</c:v>
                </c:pt>
                <c:pt idx="785">
                  <c:v>56</c:v>
                </c:pt>
                <c:pt idx="786">
                  <c:v>72</c:v>
                </c:pt>
                <c:pt idx="787">
                  <c:v>73</c:v>
                </c:pt>
                <c:pt idx="788">
                  <c:v>75</c:v>
                </c:pt>
                <c:pt idx="789">
                  <c:v>66</c:v>
                </c:pt>
                <c:pt idx="790">
                  <c:v>65</c:v>
                </c:pt>
                <c:pt idx="791">
                  <c:v>80</c:v>
                </c:pt>
                <c:pt idx="792">
                  <c:v>58</c:v>
                </c:pt>
                <c:pt idx="793">
                  <c:v>51</c:v>
                </c:pt>
                <c:pt idx="794">
                  <c:v>63</c:v>
                </c:pt>
                <c:pt idx="795">
                  <c:v>75</c:v>
                </c:pt>
                <c:pt idx="796">
                  <c:v>56</c:v>
                </c:pt>
                <c:pt idx="797">
                  <c:v>64</c:v>
                </c:pt>
                <c:pt idx="798">
                  <c:v>73</c:v>
                </c:pt>
                <c:pt idx="799">
                  <c:v>71</c:v>
                </c:pt>
                <c:pt idx="800">
                  <c:v>68</c:v>
                </c:pt>
                <c:pt idx="801">
                  <c:v>74</c:v>
                </c:pt>
                <c:pt idx="802">
                  <c:v>79</c:v>
                </c:pt>
                <c:pt idx="803">
                  <c:v>75</c:v>
                </c:pt>
                <c:pt idx="804">
                  <c:v>84</c:v>
                </c:pt>
                <c:pt idx="806">
                  <c:v>72</c:v>
                </c:pt>
                <c:pt idx="807">
                  <c:v>57</c:v>
                </c:pt>
                <c:pt idx="808">
                  <c:v>74</c:v>
                </c:pt>
                <c:pt idx="809">
                  <c:v>66</c:v>
                </c:pt>
                <c:pt idx="810">
                  <c:v>69</c:v>
                </c:pt>
                <c:pt idx="811">
                  <c:v>66</c:v>
                </c:pt>
                <c:pt idx="812">
                  <c:v>57</c:v>
                </c:pt>
                <c:pt idx="813">
                  <c:v>64</c:v>
                </c:pt>
                <c:pt idx="814">
                  <c:v>78</c:v>
                </c:pt>
                <c:pt idx="815">
                  <c:v>63</c:v>
                </c:pt>
                <c:pt idx="816">
                  <c:v>69</c:v>
                </c:pt>
                <c:pt idx="817">
                  <c:v>68</c:v>
                </c:pt>
                <c:pt idx="818">
                  <c:v>67</c:v>
                </c:pt>
                <c:pt idx="819">
                  <c:v>72</c:v>
                </c:pt>
                <c:pt idx="820">
                  <c:v>63</c:v>
                </c:pt>
                <c:pt idx="821">
                  <c:v>73</c:v>
                </c:pt>
                <c:pt idx="822">
                  <c:v>69</c:v>
                </c:pt>
                <c:pt idx="823">
                  <c:v>68</c:v>
                </c:pt>
                <c:pt idx="826">
                  <c:v>58</c:v>
                </c:pt>
                <c:pt idx="827">
                  <c:v>82</c:v>
                </c:pt>
                <c:pt idx="828">
                  <c:v>80</c:v>
                </c:pt>
                <c:pt idx="829">
                  <c:v>64</c:v>
                </c:pt>
                <c:pt idx="830">
                  <c:v>79</c:v>
                </c:pt>
                <c:pt idx="831">
                  <c:v>63</c:v>
                </c:pt>
                <c:pt idx="832">
                  <c:v>64</c:v>
                </c:pt>
                <c:pt idx="833">
                  <c:v>64</c:v>
                </c:pt>
                <c:pt idx="834">
                  <c:v>68</c:v>
                </c:pt>
                <c:pt idx="835">
                  <c:v>74</c:v>
                </c:pt>
                <c:pt idx="836">
                  <c:v>75</c:v>
                </c:pt>
                <c:pt idx="837">
                  <c:v>66</c:v>
                </c:pt>
                <c:pt idx="838">
                  <c:v>84</c:v>
                </c:pt>
                <c:pt idx="839">
                  <c:v>79</c:v>
                </c:pt>
                <c:pt idx="840">
                  <c:v>68</c:v>
                </c:pt>
                <c:pt idx="841">
                  <c:v>71</c:v>
                </c:pt>
                <c:pt idx="842">
                  <c:v>70</c:v>
                </c:pt>
                <c:pt idx="843">
                  <c:v>80</c:v>
                </c:pt>
                <c:pt idx="844">
                  <c:v>73</c:v>
                </c:pt>
                <c:pt idx="845">
                  <c:v>62</c:v>
                </c:pt>
                <c:pt idx="846">
                  <c:v>60</c:v>
                </c:pt>
                <c:pt idx="847">
                  <c:v>83</c:v>
                </c:pt>
                <c:pt idx="848">
                  <c:v>66</c:v>
                </c:pt>
                <c:pt idx="849">
                  <c:v>72</c:v>
                </c:pt>
                <c:pt idx="850">
                  <c:v>61</c:v>
                </c:pt>
                <c:pt idx="851">
                  <c:v>69</c:v>
                </c:pt>
                <c:pt idx="852">
                  <c:v>63</c:v>
                </c:pt>
                <c:pt idx="853">
                  <c:v>60</c:v>
                </c:pt>
                <c:pt idx="854">
                  <c:v>58</c:v>
                </c:pt>
                <c:pt idx="855">
                  <c:v>72</c:v>
                </c:pt>
                <c:pt idx="856">
                  <c:v>59</c:v>
                </c:pt>
                <c:pt idx="857">
                  <c:v>81</c:v>
                </c:pt>
                <c:pt idx="858">
                  <c:v>74</c:v>
                </c:pt>
                <c:pt idx="859">
                  <c:v>59</c:v>
                </c:pt>
                <c:pt idx="860">
                  <c:v>82</c:v>
                </c:pt>
                <c:pt idx="861">
                  <c:v>72</c:v>
                </c:pt>
                <c:pt idx="862">
                  <c:v>78</c:v>
                </c:pt>
                <c:pt idx="863">
                  <c:v>69</c:v>
                </c:pt>
                <c:pt idx="864">
                  <c:v>77</c:v>
                </c:pt>
                <c:pt idx="865">
                  <c:v>74</c:v>
                </c:pt>
                <c:pt idx="866">
                  <c:v>69</c:v>
                </c:pt>
                <c:pt idx="868">
                  <c:v>56</c:v>
                </c:pt>
                <c:pt idx="869">
                  <c:v>63</c:v>
                </c:pt>
                <c:pt idx="870">
                  <c:v>63</c:v>
                </c:pt>
                <c:pt idx="871">
                  <c:v>70</c:v>
                </c:pt>
                <c:pt idx="872">
                  <c:v>71</c:v>
                </c:pt>
                <c:pt idx="873">
                  <c:v>70</c:v>
                </c:pt>
                <c:pt idx="874">
                  <c:v>56</c:v>
                </c:pt>
                <c:pt idx="875">
                  <c:v>68</c:v>
                </c:pt>
                <c:pt idx="876">
                  <c:v>70</c:v>
                </c:pt>
                <c:pt idx="877">
                  <c:v>63</c:v>
                </c:pt>
                <c:pt idx="878">
                  <c:v>87</c:v>
                </c:pt>
                <c:pt idx="879">
                  <c:v>65</c:v>
                </c:pt>
                <c:pt idx="880">
                  <c:v>68</c:v>
                </c:pt>
                <c:pt idx="881">
                  <c:v>74</c:v>
                </c:pt>
                <c:pt idx="882">
                  <c:v>78</c:v>
                </c:pt>
                <c:pt idx="883">
                  <c:v>65</c:v>
                </c:pt>
                <c:pt idx="884">
                  <c:v>59</c:v>
                </c:pt>
                <c:pt idx="885">
                  <c:v>74</c:v>
                </c:pt>
                <c:pt idx="886">
                  <c:v>68</c:v>
                </c:pt>
                <c:pt idx="887">
                  <c:v>74</c:v>
                </c:pt>
                <c:pt idx="888">
                  <c:v>78</c:v>
                </c:pt>
                <c:pt idx="889">
                  <c:v>85</c:v>
                </c:pt>
                <c:pt idx="890">
                  <c:v>69</c:v>
                </c:pt>
                <c:pt idx="891">
                  <c:v>68</c:v>
                </c:pt>
                <c:pt idx="892">
                  <c:v>72</c:v>
                </c:pt>
                <c:pt idx="893">
                  <c:v>55</c:v>
                </c:pt>
                <c:pt idx="894">
                  <c:v>64</c:v>
                </c:pt>
                <c:pt idx="895">
                  <c:v>53</c:v>
                </c:pt>
                <c:pt idx="896">
                  <c:v>78</c:v>
                </c:pt>
                <c:pt idx="897">
                  <c:v>72</c:v>
                </c:pt>
                <c:pt idx="898">
                  <c:v>68</c:v>
                </c:pt>
                <c:pt idx="899">
                  <c:v>60</c:v>
                </c:pt>
                <c:pt idx="900">
                  <c:v>62</c:v>
                </c:pt>
                <c:pt idx="901">
                  <c:v>71</c:v>
                </c:pt>
                <c:pt idx="902">
                  <c:v>64</c:v>
                </c:pt>
                <c:pt idx="903">
                  <c:v>72</c:v>
                </c:pt>
                <c:pt idx="904">
                  <c:v>50</c:v>
                </c:pt>
                <c:pt idx="905">
                  <c:v>78</c:v>
                </c:pt>
                <c:pt idx="906">
                  <c:v>52</c:v>
                </c:pt>
                <c:pt idx="907">
                  <c:v>59</c:v>
                </c:pt>
                <c:pt idx="908">
                  <c:v>72</c:v>
                </c:pt>
                <c:pt idx="909">
                  <c:v>67</c:v>
                </c:pt>
                <c:pt idx="910">
                  <c:v>80</c:v>
                </c:pt>
                <c:pt idx="911">
                  <c:v>80</c:v>
                </c:pt>
                <c:pt idx="912">
                  <c:v>73</c:v>
                </c:pt>
                <c:pt idx="913">
                  <c:v>81</c:v>
                </c:pt>
                <c:pt idx="914">
                  <c:v>69</c:v>
                </c:pt>
                <c:pt idx="915">
                  <c:v>76</c:v>
                </c:pt>
                <c:pt idx="916">
                  <c:v>92</c:v>
                </c:pt>
                <c:pt idx="917">
                  <c:v>70</c:v>
                </c:pt>
                <c:pt idx="918">
                  <c:v>88</c:v>
                </c:pt>
                <c:pt idx="919">
                  <c:v>73</c:v>
                </c:pt>
                <c:pt idx="920">
                  <c:v>59</c:v>
                </c:pt>
                <c:pt idx="921">
                  <c:v>59</c:v>
                </c:pt>
                <c:pt idx="922">
                  <c:v>72</c:v>
                </c:pt>
                <c:pt idx="923">
                  <c:v>58</c:v>
                </c:pt>
                <c:pt idx="924">
                  <c:v>77</c:v>
                </c:pt>
                <c:pt idx="925">
                  <c:v>58</c:v>
                </c:pt>
                <c:pt idx="926">
                  <c:v>64</c:v>
                </c:pt>
                <c:pt idx="927">
                  <c:v>82</c:v>
                </c:pt>
                <c:pt idx="928">
                  <c:v>58</c:v>
                </c:pt>
                <c:pt idx="929">
                  <c:v>69</c:v>
                </c:pt>
                <c:pt idx="930">
                  <c:v>54</c:v>
                </c:pt>
                <c:pt idx="933">
                  <c:v>65</c:v>
                </c:pt>
                <c:pt idx="934">
                  <c:v>82</c:v>
                </c:pt>
                <c:pt idx="935">
                  <c:v>60</c:v>
                </c:pt>
                <c:pt idx="936">
                  <c:v>61</c:v>
                </c:pt>
                <c:pt idx="937">
                  <c:v>64</c:v>
                </c:pt>
                <c:pt idx="938">
                  <c:v>60</c:v>
                </c:pt>
                <c:pt idx="939">
                  <c:v>63</c:v>
                </c:pt>
                <c:pt idx="940">
                  <c:v>74</c:v>
                </c:pt>
                <c:pt idx="941">
                  <c:v>70</c:v>
                </c:pt>
                <c:pt idx="942">
                  <c:v>61</c:v>
                </c:pt>
                <c:pt idx="943">
                  <c:v>73</c:v>
                </c:pt>
                <c:pt idx="944">
                  <c:v>58</c:v>
                </c:pt>
                <c:pt idx="945">
                  <c:v>74</c:v>
                </c:pt>
                <c:pt idx="946">
                  <c:v>62</c:v>
                </c:pt>
                <c:pt idx="947">
                  <c:v>68</c:v>
                </c:pt>
                <c:pt idx="948">
                  <c:v>74</c:v>
                </c:pt>
                <c:pt idx="949">
                  <c:v>60</c:v>
                </c:pt>
                <c:pt idx="950">
                  <c:v>65</c:v>
                </c:pt>
                <c:pt idx="951">
                  <c:v>56</c:v>
                </c:pt>
                <c:pt idx="952">
                  <c:v>70</c:v>
                </c:pt>
                <c:pt idx="953">
                  <c:v>71</c:v>
                </c:pt>
                <c:pt idx="954">
                  <c:v>60</c:v>
                </c:pt>
                <c:pt idx="955">
                  <c:v>68</c:v>
                </c:pt>
                <c:pt idx="956">
                  <c:v>62</c:v>
                </c:pt>
                <c:pt idx="957">
                  <c:v>70</c:v>
                </c:pt>
                <c:pt idx="958">
                  <c:v>76</c:v>
                </c:pt>
                <c:pt idx="959">
                  <c:v>69</c:v>
                </c:pt>
                <c:pt idx="960">
                  <c:v>67</c:v>
                </c:pt>
                <c:pt idx="961">
                  <c:v>64</c:v>
                </c:pt>
                <c:pt idx="962">
                  <c:v>86</c:v>
                </c:pt>
                <c:pt idx="963">
                  <c:v>63</c:v>
                </c:pt>
                <c:pt idx="966">
                  <c:v>61</c:v>
                </c:pt>
                <c:pt idx="967">
                  <c:v>75</c:v>
                </c:pt>
                <c:pt idx="968">
                  <c:v>72</c:v>
                </c:pt>
                <c:pt idx="969">
                  <c:v>76</c:v>
                </c:pt>
                <c:pt idx="970">
                  <c:v>61</c:v>
                </c:pt>
                <c:pt idx="971">
                  <c:v>74</c:v>
                </c:pt>
                <c:pt idx="972">
                  <c:v>67</c:v>
                </c:pt>
                <c:pt idx="973">
                  <c:v>78</c:v>
                </c:pt>
                <c:pt idx="974">
                  <c:v>64</c:v>
                </c:pt>
                <c:pt idx="975">
                  <c:v>57</c:v>
                </c:pt>
                <c:pt idx="976">
                  <c:v>78</c:v>
                </c:pt>
                <c:pt idx="977">
                  <c:v>77</c:v>
                </c:pt>
                <c:pt idx="978">
                  <c:v>69</c:v>
                </c:pt>
                <c:pt idx="979">
                  <c:v>80</c:v>
                </c:pt>
                <c:pt idx="980">
                  <c:v>66</c:v>
                </c:pt>
                <c:pt idx="981">
                  <c:v>78</c:v>
                </c:pt>
                <c:pt idx="982">
                  <c:v>69</c:v>
                </c:pt>
                <c:pt idx="983">
                  <c:v>69</c:v>
                </c:pt>
                <c:pt idx="984">
                  <c:v>70</c:v>
                </c:pt>
                <c:pt idx="985">
                  <c:v>55</c:v>
                </c:pt>
                <c:pt idx="986">
                  <c:v>78</c:v>
                </c:pt>
                <c:pt idx="987">
                  <c:v>68</c:v>
                </c:pt>
                <c:pt idx="988">
                  <c:v>68</c:v>
                </c:pt>
                <c:pt idx="989">
                  <c:v>67</c:v>
                </c:pt>
                <c:pt idx="990">
                  <c:v>75</c:v>
                </c:pt>
                <c:pt idx="991">
                  <c:v>82</c:v>
                </c:pt>
                <c:pt idx="992">
                  <c:v>62</c:v>
                </c:pt>
                <c:pt idx="993">
                  <c:v>65</c:v>
                </c:pt>
                <c:pt idx="994">
                  <c:v>69</c:v>
                </c:pt>
                <c:pt idx="995">
                  <c:v>76</c:v>
                </c:pt>
                <c:pt idx="996">
                  <c:v>78</c:v>
                </c:pt>
                <c:pt idx="997">
                  <c:v>51</c:v>
                </c:pt>
                <c:pt idx="998">
                  <c:v>78</c:v>
                </c:pt>
                <c:pt idx="999">
                  <c:v>84</c:v>
                </c:pt>
                <c:pt idx="1002">
                  <c:v>74</c:v>
                </c:pt>
                <c:pt idx="1003">
                  <c:v>64</c:v>
                </c:pt>
                <c:pt idx="1004">
                  <c:v>73</c:v>
                </c:pt>
                <c:pt idx="1005">
                  <c:v>71</c:v>
                </c:pt>
                <c:pt idx="1006">
                  <c:v>62</c:v>
                </c:pt>
                <c:pt idx="1007">
                  <c:v>79</c:v>
                </c:pt>
                <c:pt idx="1008">
                  <c:v>69</c:v>
                </c:pt>
                <c:pt idx="1009">
                  <c:v>84</c:v>
                </c:pt>
                <c:pt idx="1010">
                  <c:v>77</c:v>
                </c:pt>
                <c:pt idx="1011">
                  <c:v>68</c:v>
                </c:pt>
                <c:pt idx="1012">
                  <c:v>72</c:v>
                </c:pt>
                <c:pt idx="1013">
                  <c:v>79</c:v>
                </c:pt>
                <c:pt idx="1014">
                  <c:v>80</c:v>
                </c:pt>
                <c:pt idx="1015">
                  <c:v>75</c:v>
                </c:pt>
                <c:pt idx="1016">
                  <c:v>68</c:v>
                </c:pt>
                <c:pt idx="1017">
                  <c:v>69</c:v>
                </c:pt>
                <c:pt idx="1018">
                  <c:v>64</c:v>
                </c:pt>
                <c:pt idx="1019">
                  <c:v>65</c:v>
                </c:pt>
                <c:pt idx="1020">
                  <c:v>62</c:v>
                </c:pt>
                <c:pt idx="1021">
                  <c:v>59</c:v>
                </c:pt>
                <c:pt idx="1022">
                  <c:v>64</c:v>
                </c:pt>
                <c:pt idx="1023">
                  <c:v>71</c:v>
                </c:pt>
                <c:pt idx="1024">
                  <c:v>71</c:v>
                </c:pt>
                <c:pt idx="1025">
                  <c:v>61</c:v>
                </c:pt>
                <c:pt idx="1026">
                  <c:v>61</c:v>
                </c:pt>
                <c:pt idx="1027">
                  <c:v>72</c:v>
                </c:pt>
                <c:pt idx="1028">
                  <c:v>68</c:v>
                </c:pt>
                <c:pt idx="1029">
                  <c:v>73</c:v>
                </c:pt>
                <c:pt idx="1030">
                  <c:v>61</c:v>
                </c:pt>
                <c:pt idx="1031">
                  <c:v>71</c:v>
                </c:pt>
                <c:pt idx="1032">
                  <c:v>63</c:v>
                </c:pt>
                <c:pt idx="1033">
                  <c:v>79</c:v>
                </c:pt>
                <c:pt idx="1034">
                  <c:v>60</c:v>
                </c:pt>
                <c:pt idx="1035">
                  <c:v>59</c:v>
                </c:pt>
                <c:pt idx="1036">
                  <c:v>56</c:v>
                </c:pt>
                <c:pt idx="1037">
                  <c:v>67</c:v>
                </c:pt>
                <c:pt idx="1038">
                  <c:v>67</c:v>
                </c:pt>
                <c:pt idx="1039">
                  <c:v>71</c:v>
                </c:pt>
                <c:pt idx="1040">
                  <c:v>73</c:v>
                </c:pt>
                <c:pt idx="1041">
                  <c:v>61</c:v>
                </c:pt>
                <c:pt idx="1042">
                  <c:v>75</c:v>
                </c:pt>
                <c:pt idx="1043">
                  <c:v>65</c:v>
                </c:pt>
                <c:pt idx="1044">
                  <c:v>72</c:v>
                </c:pt>
                <c:pt idx="1045">
                  <c:v>70</c:v>
                </c:pt>
                <c:pt idx="1046">
                  <c:v>68</c:v>
                </c:pt>
                <c:pt idx="1047">
                  <c:v>72</c:v>
                </c:pt>
                <c:pt idx="1048">
                  <c:v>69</c:v>
                </c:pt>
                <c:pt idx="1049">
                  <c:v>72</c:v>
                </c:pt>
                <c:pt idx="1050">
                  <c:v>53</c:v>
                </c:pt>
                <c:pt idx="1051">
                  <c:v>88</c:v>
                </c:pt>
                <c:pt idx="1052">
                  <c:v>56</c:v>
                </c:pt>
                <c:pt idx="1053">
                  <c:v>58</c:v>
                </c:pt>
                <c:pt idx="1054">
                  <c:v>58</c:v>
                </c:pt>
                <c:pt idx="1055">
                  <c:v>64</c:v>
                </c:pt>
                <c:pt idx="1056">
                  <c:v>76</c:v>
                </c:pt>
                <c:pt idx="1057">
                  <c:v>81</c:v>
                </c:pt>
                <c:pt idx="1058">
                  <c:v>57</c:v>
                </c:pt>
                <c:pt idx="1059">
                  <c:v>77</c:v>
                </c:pt>
                <c:pt idx="1060">
                  <c:v>71</c:v>
                </c:pt>
                <c:pt idx="1061">
                  <c:v>59</c:v>
                </c:pt>
                <c:pt idx="1062">
                  <c:v>79</c:v>
                </c:pt>
                <c:pt idx="1063">
                  <c:v>70</c:v>
                </c:pt>
                <c:pt idx="1064">
                  <c:v>59</c:v>
                </c:pt>
                <c:pt idx="1065">
                  <c:v>56</c:v>
                </c:pt>
                <c:pt idx="1066">
                  <c:v>63</c:v>
                </c:pt>
                <c:pt idx="1067">
                  <c:v>47</c:v>
                </c:pt>
                <c:pt idx="1068">
                  <c:v>75</c:v>
                </c:pt>
                <c:pt idx="1069">
                  <c:v>57</c:v>
                </c:pt>
                <c:pt idx="1070">
                  <c:v>82</c:v>
                </c:pt>
                <c:pt idx="1071">
                  <c:v>79</c:v>
                </c:pt>
                <c:pt idx="1072">
                  <c:v>71</c:v>
                </c:pt>
                <c:pt idx="1073">
                  <c:v>80</c:v>
                </c:pt>
                <c:pt idx="1074">
                  <c:v>64</c:v>
                </c:pt>
                <c:pt idx="1075">
                  <c:v>55</c:v>
                </c:pt>
                <c:pt idx="1076">
                  <c:v>59</c:v>
                </c:pt>
                <c:pt idx="1077">
                  <c:v>75</c:v>
                </c:pt>
                <c:pt idx="1078">
                  <c:v>65</c:v>
                </c:pt>
                <c:pt idx="1079">
                  <c:v>60</c:v>
                </c:pt>
                <c:pt idx="1080">
                  <c:v>69</c:v>
                </c:pt>
                <c:pt idx="1081">
                  <c:v>68</c:v>
                </c:pt>
                <c:pt idx="1082">
                  <c:v>58</c:v>
                </c:pt>
                <c:pt idx="1083">
                  <c:v>57</c:v>
                </c:pt>
                <c:pt idx="1084">
                  <c:v>62</c:v>
                </c:pt>
                <c:pt idx="1085">
                  <c:v>72</c:v>
                </c:pt>
                <c:pt idx="1086">
                  <c:v>64</c:v>
                </c:pt>
                <c:pt idx="1087">
                  <c:v>75</c:v>
                </c:pt>
                <c:pt idx="1088">
                  <c:v>82</c:v>
                </c:pt>
                <c:pt idx="1089">
                  <c:v>60</c:v>
                </c:pt>
                <c:pt idx="1090">
                  <c:v>61</c:v>
                </c:pt>
                <c:pt idx="1091">
                  <c:v>71</c:v>
                </c:pt>
                <c:pt idx="1092">
                  <c:v>81</c:v>
                </c:pt>
                <c:pt idx="1093">
                  <c:v>64</c:v>
                </c:pt>
                <c:pt idx="1094">
                  <c:v>67</c:v>
                </c:pt>
                <c:pt idx="1095">
                  <c:v>74</c:v>
                </c:pt>
                <c:pt idx="1096">
                  <c:v>61</c:v>
                </c:pt>
                <c:pt idx="1097">
                  <c:v>60</c:v>
                </c:pt>
                <c:pt idx="1098">
                  <c:v>68</c:v>
                </c:pt>
                <c:pt idx="1100">
                  <c:v>60</c:v>
                </c:pt>
                <c:pt idx="1101">
                  <c:v>52</c:v>
                </c:pt>
                <c:pt idx="1102">
                  <c:v>74</c:v>
                </c:pt>
                <c:pt idx="1103">
                  <c:v>63</c:v>
                </c:pt>
                <c:pt idx="1104">
                  <c:v>70</c:v>
                </c:pt>
                <c:pt idx="1105">
                  <c:v>67</c:v>
                </c:pt>
                <c:pt idx="1106">
                  <c:v>39</c:v>
                </c:pt>
                <c:pt idx="1107">
                  <c:v>78</c:v>
                </c:pt>
                <c:pt idx="1108">
                  <c:v>58</c:v>
                </c:pt>
                <c:pt idx="1109">
                  <c:v>60</c:v>
                </c:pt>
                <c:pt idx="1110">
                  <c:v>59</c:v>
                </c:pt>
                <c:pt idx="1111">
                  <c:v>71</c:v>
                </c:pt>
                <c:pt idx="1112">
                  <c:v>64</c:v>
                </c:pt>
                <c:pt idx="1113">
                  <c:v>62</c:v>
                </c:pt>
                <c:pt idx="1114">
                  <c:v>65</c:v>
                </c:pt>
                <c:pt idx="1115">
                  <c:v>57</c:v>
                </c:pt>
                <c:pt idx="1116">
                  <c:v>53</c:v>
                </c:pt>
                <c:pt idx="1117">
                  <c:v>77</c:v>
                </c:pt>
                <c:pt idx="1118">
                  <c:v>73</c:v>
                </c:pt>
                <c:pt idx="1119">
                  <c:v>61</c:v>
                </c:pt>
                <c:pt idx="1120">
                  <c:v>70</c:v>
                </c:pt>
                <c:pt idx="1121">
                  <c:v>68</c:v>
                </c:pt>
                <c:pt idx="1122">
                  <c:v>69</c:v>
                </c:pt>
                <c:pt idx="1123">
                  <c:v>90</c:v>
                </c:pt>
                <c:pt idx="1124">
                  <c:v>71</c:v>
                </c:pt>
                <c:pt idx="1125">
                  <c:v>65</c:v>
                </c:pt>
                <c:pt idx="1126">
                  <c:v>60</c:v>
                </c:pt>
                <c:pt idx="1127">
                  <c:v>81</c:v>
                </c:pt>
                <c:pt idx="1128">
                  <c:v>66</c:v>
                </c:pt>
                <c:pt idx="1129">
                  <c:v>61</c:v>
                </c:pt>
                <c:pt idx="1130">
                  <c:v>69</c:v>
                </c:pt>
                <c:pt idx="1131">
                  <c:v>67</c:v>
                </c:pt>
                <c:pt idx="1132">
                  <c:v>59</c:v>
                </c:pt>
                <c:pt idx="1133">
                  <c:v>68</c:v>
                </c:pt>
                <c:pt idx="1134">
                  <c:v>82</c:v>
                </c:pt>
                <c:pt idx="1136">
                  <c:v>65</c:v>
                </c:pt>
                <c:pt idx="1137">
                  <c:v>68</c:v>
                </c:pt>
                <c:pt idx="1138">
                  <c:v>69</c:v>
                </c:pt>
                <c:pt idx="1139">
                  <c:v>56</c:v>
                </c:pt>
                <c:pt idx="1140">
                  <c:v>61</c:v>
                </c:pt>
                <c:pt idx="1141">
                  <c:v>62</c:v>
                </c:pt>
                <c:pt idx="1142">
                  <c:v>55</c:v>
                </c:pt>
                <c:pt idx="1143">
                  <c:v>56</c:v>
                </c:pt>
                <c:pt idx="1144">
                  <c:v>55</c:v>
                </c:pt>
                <c:pt idx="1145">
                  <c:v>62</c:v>
                </c:pt>
                <c:pt idx="1146">
                  <c:v>59</c:v>
                </c:pt>
                <c:pt idx="1147">
                  <c:v>62</c:v>
                </c:pt>
                <c:pt idx="1148">
                  <c:v>67</c:v>
                </c:pt>
                <c:pt idx="1149">
                  <c:v>62</c:v>
                </c:pt>
                <c:pt idx="1150">
                  <c:v>65</c:v>
                </c:pt>
                <c:pt idx="1151">
                  <c:v>80</c:v>
                </c:pt>
                <c:pt idx="1152">
                  <c:v>57</c:v>
                </c:pt>
                <c:pt idx="1153">
                  <c:v>65</c:v>
                </c:pt>
                <c:pt idx="1156">
                  <c:v>57</c:v>
                </c:pt>
                <c:pt idx="1157">
                  <c:v>67</c:v>
                </c:pt>
                <c:pt idx="1158">
                  <c:v>56</c:v>
                </c:pt>
                <c:pt idx="1159">
                  <c:v>86</c:v>
                </c:pt>
                <c:pt idx="1160">
                  <c:v>67</c:v>
                </c:pt>
                <c:pt idx="1161">
                  <c:v>58</c:v>
                </c:pt>
                <c:pt idx="1162">
                  <c:v>78</c:v>
                </c:pt>
                <c:pt idx="1163">
                  <c:v>75</c:v>
                </c:pt>
                <c:pt idx="1164">
                  <c:v>76</c:v>
                </c:pt>
                <c:pt idx="1165">
                  <c:v>60</c:v>
                </c:pt>
                <c:pt idx="1166">
                  <c:v>83</c:v>
                </c:pt>
                <c:pt idx="1167">
                  <c:v>64</c:v>
                </c:pt>
                <c:pt idx="1168">
                  <c:v>59</c:v>
                </c:pt>
                <c:pt idx="1169">
                  <c:v>63</c:v>
                </c:pt>
                <c:pt idx="1170">
                  <c:v>69</c:v>
                </c:pt>
                <c:pt idx="1171">
                  <c:v>70</c:v>
                </c:pt>
                <c:pt idx="1172">
                  <c:v>72</c:v>
                </c:pt>
                <c:pt idx="1173">
                  <c:v>69</c:v>
                </c:pt>
                <c:pt idx="1174">
                  <c:v>53</c:v>
                </c:pt>
                <c:pt idx="1175">
                  <c:v>63</c:v>
                </c:pt>
                <c:pt idx="1176">
                  <c:v>70</c:v>
                </c:pt>
                <c:pt idx="1177">
                  <c:v>68</c:v>
                </c:pt>
                <c:pt idx="1178">
                  <c:v>57</c:v>
                </c:pt>
                <c:pt idx="1179">
                  <c:v>77</c:v>
                </c:pt>
                <c:pt idx="1180">
                  <c:v>48</c:v>
                </c:pt>
                <c:pt idx="1181">
                  <c:v>66</c:v>
                </c:pt>
                <c:pt idx="1182">
                  <c:v>75</c:v>
                </c:pt>
                <c:pt idx="1183">
                  <c:v>55</c:v>
                </c:pt>
                <c:pt idx="1184">
                  <c:v>57</c:v>
                </c:pt>
                <c:pt idx="1185">
                  <c:v>58</c:v>
                </c:pt>
                <c:pt idx="1186">
                  <c:v>69</c:v>
                </c:pt>
                <c:pt idx="1187">
                  <c:v>69</c:v>
                </c:pt>
                <c:pt idx="1188">
                  <c:v>61</c:v>
                </c:pt>
                <c:pt idx="1189">
                  <c:v>64</c:v>
                </c:pt>
                <c:pt idx="1190">
                  <c:v>78</c:v>
                </c:pt>
                <c:pt idx="1191">
                  <c:v>52</c:v>
                </c:pt>
                <c:pt idx="1192">
                  <c:v>69</c:v>
                </c:pt>
                <c:pt idx="1193">
                  <c:v>60</c:v>
                </c:pt>
                <c:pt idx="1194">
                  <c:v>63</c:v>
                </c:pt>
                <c:pt idx="1195">
                  <c:v>76</c:v>
                </c:pt>
                <c:pt idx="1196">
                  <c:v>69</c:v>
                </c:pt>
                <c:pt idx="1197">
                  <c:v>68</c:v>
                </c:pt>
                <c:pt idx="1198">
                  <c:v>88</c:v>
                </c:pt>
                <c:pt idx="1199">
                  <c:v>71</c:v>
                </c:pt>
                <c:pt idx="1200">
                  <c:v>81</c:v>
                </c:pt>
                <c:pt idx="1201">
                  <c:v>51</c:v>
                </c:pt>
                <c:pt idx="1202">
                  <c:v>55</c:v>
                </c:pt>
                <c:pt idx="1203">
                  <c:v>63</c:v>
                </c:pt>
                <c:pt idx="1204">
                  <c:v>55</c:v>
                </c:pt>
                <c:pt idx="1205">
                  <c:v>64</c:v>
                </c:pt>
                <c:pt idx="1206">
                  <c:v>65</c:v>
                </c:pt>
                <c:pt idx="1207">
                  <c:v>67</c:v>
                </c:pt>
                <c:pt idx="1208">
                  <c:v>64</c:v>
                </c:pt>
                <c:pt idx="1209">
                  <c:v>58</c:v>
                </c:pt>
                <c:pt idx="1210">
                  <c:v>65</c:v>
                </c:pt>
                <c:pt idx="1211">
                  <c:v>78</c:v>
                </c:pt>
                <c:pt idx="1212">
                  <c:v>68</c:v>
                </c:pt>
                <c:pt idx="1213">
                  <c:v>54</c:v>
                </c:pt>
                <c:pt idx="1214">
                  <c:v>57</c:v>
                </c:pt>
                <c:pt idx="1215">
                  <c:v>53</c:v>
                </c:pt>
                <c:pt idx="1216">
                  <c:v>69</c:v>
                </c:pt>
                <c:pt idx="1217">
                  <c:v>64</c:v>
                </c:pt>
                <c:pt idx="1218">
                  <c:v>51</c:v>
                </c:pt>
                <c:pt idx="1219">
                  <c:v>68</c:v>
                </c:pt>
                <c:pt idx="1220">
                  <c:v>81</c:v>
                </c:pt>
                <c:pt idx="1221">
                  <c:v>65</c:v>
                </c:pt>
                <c:pt idx="1222">
                  <c:v>80</c:v>
                </c:pt>
                <c:pt idx="1223">
                  <c:v>66</c:v>
                </c:pt>
                <c:pt idx="1224">
                  <c:v>67</c:v>
                </c:pt>
                <c:pt idx="1225">
                  <c:v>49</c:v>
                </c:pt>
                <c:pt idx="1226">
                  <c:v>62</c:v>
                </c:pt>
                <c:pt idx="1227">
                  <c:v>71</c:v>
                </c:pt>
                <c:pt idx="1228">
                  <c:v>76</c:v>
                </c:pt>
                <c:pt idx="1229">
                  <c:v>56</c:v>
                </c:pt>
                <c:pt idx="1230">
                  <c:v>61</c:v>
                </c:pt>
                <c:pt idx="1231">
                  <c:v>68</c:v>
                </c:pt>
                <c:pt idx="1232">
                  <c:v>55</c:v>
                </c:pt>
                <c:pt idx="1233">
                  <c:v>66</c:v>
                </c:pt>
                <c:pt idx="1234">
                  <c:v>49</c:v>
                </c:pt>
                <c:pt idx="1235">
                  <c:v>73</c:v>
                </c:pt>
                <c:pt idx="1236">
                  <c:v>76</c:v>
                </c:pt>
                <c:pt idx="1237">
                  <c:v>67</c:v>
                </c:pt>
                <c:pt idx="1238">
                  <c:v>57</c:v>
                </c:pt>
                <c:pt idx="1239">
                  <c:v>70</c:v>
                </c:pt>
                <c:pt idx="1240">
                  <c:v>59</c:v>
                </c:pt>
                <c:pt idx="1241">
                  <c:v>66</c:v>
                </c:pt>
                <c:pt idx="1242">
                  <c:v>71</c:v>
                </c:pt>
                <c:pt idx="1243">
                  <c:v>57</c:v>
                </c:pt>
                <c:pt idx="1244">
                  <c:v>62</c:v>
                </c:pt>
                <c:pt idx="1245">
                  <c:v>70</c:v>
                </c:pt>
                <c:pt idx="1246">
                  <c:v>51</c:v>
                </c:pt>
                <c:pt idx="1247">
                  <c:v>74</c:v>
                </c:pt>
                <c:pt idx="1248">
                  <c:v>63</c:v>
                </c:pt>
                <c:pt idx="1249">
                  <c:v>65</c:v>
                </c:pt>
                <c:pt idx="1250">
                  <c:v>62</c:v>
                </c:pt>
                <c:pt idx="1251">
                  <c:v>57</c:v>
                </c:pt>
                <c:pt idx="1252">
                  <c:v>58</c:v>
                </c:pt>
                <c:pt idx="1253">
                  <c:v>59</c:v>
                </c:pt>
                <c:pt idx="1254">
                  <c:v>54</c:v>
                </c:pt>
                <c:pt idx="1255">
                  <c:v>66</c:v>
                </c:pt>
                <c:pt idx="1256">
                  <c:v>62</c:v>
                </c:pt>
                <c:pt idx="1257">
                  <c:v>79</c:v>
                </c:pt>
                <c:pt idx="1258">
                  <c:v>64</c:v>
                </c:pt>
                <c:pt idx="1259">
                  <c:v>72</c:v>
                </c:pt>
                <c:pt idx="1260">
                  <c:v>66</c:v>
                </c:pt>
                <c:pt idx="1261">
                  <c:v>80</c:v>
                </c:pt>
                <c:pt idx="1262">
                  <c:v>69</c:v>
                </c:pt>
                <c:pt idx="1263">
                  <c:v>54</c:v>
                </c:pt>
                <c:pt idx="1264">
                  <c:v>56</c:v>
                </c:pt>
                <c:pt idx="1265">
                  <c:v>55</c:v>
                </c:pt>
                <c:pt idx="1266">
                  <c:v>55</c:v>
                </c:pt>
                <c:pt idx="1267">
                  <c:v>72</c:v>
                </c:pt>
                <c:pt idx="1268">
                  <c:v>54</c:v>
                </c:pt>
                <c:pt idx="1269">
                  <c:v>54</c:v>
                </c:pt>
                <c:pt idx="1270">
                  <c:v>68</c:v>
                </c:pt>
                <c:pt idx="1272">
                  <c:v>44</c:v>
                </c:pt>
                <c:pt idx="1273">
                  <c:v>74</c:v>
                </c:pt>
                <c:pt idx="1274">
                  <c:v>54</c:v>
                </c:pt>
                <c:pt idx="1275">
                  <c:v>75</c:v>
                </c:pt>
                <c:pt idx="1276">
                  <c:v>50</c:v>
                </c:pt>
                <c:pt idx="1277">
                  <c:v>60</c:v>
                </c:pt>
                <c:pt idx="1278">
                  <c:v>70</c:v>
                </c:pt>
                <c:pt idx="1279">
                  <c:v>53</c:v>
                </c:pt>
                <c:pt idx="1280">
                  <c:v>70</c:v>
                </c:pt>
                <c:pt idx="1281">
                  <c:v>79</c:v>
                </c:pt>
                <c:pt idx="1282">
                  <c:v>65</c:v>
                </c:pt>
                <c:pt idx="1283">
                  <c:v>63</c:v>
                </c:pt>
                <c:pt idx="1284">
                  <c:v>61</c:v>
                </c:pt>
                <c:pt idx="1285">
                  <c:v>68</c:v>
                </c:pt>
                <c:pt idx="1286">
                  <c:v>69</c:v>
                </c:pt>
                <c:pt idx="1287">
                  <c:v>62</c:v>
                </c:pt>
                <c:pt idx="1288">
                  <c:v>60</c:v>
                </c:pt>
                <c:pt idx="1289">
                  <c:v>73</c:v>
                </c:pt>
                <c:pt idx="1290">
                  <c:v>60</c:v>
                </c:pt>
                <c:pt idx="1291">
                  <c:v>76</c:v>
                </c:pt>
                <c:pt idx="1292">
                  <c:v>78</c:v>
                </c:pt>
                <c:pt idx="1293">
                  <c:v>66</c:v>
                </c:pt>
                <c:pt idx="1294">
                  <c:v>57</c:v>
                </c:pt>
              </c:numCache>
            </c:numRef>
          </c:val>
        </c:ser>
        <c:ser>
          <c:idx val="2"/>
          <c:order val="2"/>
          <c:tx>
            <c:v>7th Lunation</c:v>
          </c:tx>
          <c:val>
            <c:numRef>
              <c:f>'H:\Documents\NASA\Output\Lunations\New Records\4302\F02\[02 F02 MASSBR.xlsx]F02 BR'!$KM$11:$KM$1499</c:f>
              <c:numCache>
                <c:formatCode>General</c:formatCode>
                <c:ptCount val="1489"/>
                <c:pt idx="0">
                  <c:v>0</c:v>
                </c:pt>
                <c:pt idx="1">
                  <c:v>1264</c:v>
                </c:pt>
                <c:pt idx="2">
                  <c:v>1184</c:v>
                </c:pt>
                <c:pt idx="3">
                  <c:v>1088</c:v>
                </c:pt>
                <c:pt idx="4">
                  <c:v>904</c:v>
                </c:pt>
                <c:pt idx="5">
                  <c:v>776</c:v>
                </c:pt>
                <c:pt idx="6">
                  <c:v>736</c:v>
                </c:pt>
                <c:pt idx="7">
                  <c:v>680</c:v>
                </c:pt>
                <c:pt idx="8">
                  <c:v>600</c:v>
                </c:pt>
                <c:pt idx="9">
                  <c:v>600</c:v>
                </c:pt>
                <c:pt idx="10">
                  <c:v>528</c:v>
                </c:pt>
                <c:pt idx="11">
                  <c:v>528</c:v>
                </c:pt>
                <c:pt idx="12">
                  <c:v>480</c:v>
                </c:pt>
                <c:pt idx="13">
                  <c:v>476</c:v>
                </c:pt>
                <c:pt idx="14">
                  <c:v>432</c:v>
                </c:pt>
                <c:pt idx="15">
                  <c:v>432</c:v>
                </c:pt>
                <c:pt idx="16">
                  <c:v>388</c:v>
                </c:pt>
                <c:pt idx="17">
                  <c:v>352</c:v>
                </c:pt>
                <c:pt idx="18">
                  <c:v>360</c:v>
                </c:pt>
                <c:pt idx="19">
                  <c:v>384</c:v>
                </c:pt>
                <c:pt idx="20">
                  <c:v>388</c:v>
                </c:pt>
                <c:pt idx="21">
                  <c:v>344</c:v>
                </c:pt>
                <c:pt idx="22">
                  <c:v>352</c:v>
                </c:pt>
                <c:pt idx="23">
                  <c:v>332</c:v>
                </c:pt>
                <c:pt idx="24">
                  <c:v>328</c:v>
                </c:pt>
                <c:pt idx="25">
                  <c:v>304</c:v>
                </c:pt>
                <c:pt idx="26">
                  <c:v>324</c:v>
                </c:pt>
                <c:pt idx="27">
                  <c:v>308</c:v>
                </c:pt>
                <c:pt idx="28">
                  <c:v>304</c:v>
                </c:pt>
                <c:pt idx="29">
                  <c:v>328</c:v>
                </c:pt>
                <c:pt idx="30">
                  <c:v>316</c:v>
                </c:pt>
                <c:pt idx="31">
                  <c:v>304</c:v>
                </c:pt>
                <c:pt idx="32">
                  <c:v>304</c:v>
                </c:pt>
                <c:pt idx="34">
                  <c:v>284</c:v>
                </c:pt>
                <c:pt idx="35">
                  <c:v>264</c:v>
                </c:pt>
                <c:pt idx="36">
                  <c:v>284</c:v>
                </c:pt>
                <c:pt idx="37">
                  <c:v>268</c:v>
                </c:pt>
                <c:pt idx="38">
                  <c:v>268</c:v>
                </c:pt>
                <c:pt idx="40">
                  <c:v>272</c:v>
                </c:pt>
                <c:pt idx="41">
                  <c:v>280</c:v>
                </c:pt>
                <c:pt idx="42">
                  <c:v>268</c:v>
                </c:pt>
                <c:pt idx="43">
                  <c:v>268</c:v>
                </c:pt>
                <c:pt idx="44">
                  <c:v>268</c:v>
                </c:pt>
                <c:pt idx="45">
                  <c:v>254</c:v>
                </c:pt>
                <c:pt idx="46">
                  <c:v>246</c:v>
                </c:pt>
                <c:pt idx="47">
                  <c:v>256</c:v>
                </c:pt>
                <c:pt idx="48">
                  <c:v>272</c:v>
                </c:pt>
                <c:pt idx="49">
                  <c:v>240</c:v>
                </c:pt>
                <c:pt idx="50">
                  <c:v>248</c:v>
                </c:pt>
                <c:pt idx="51">
                  <c:v>248</c:v>
                </c:pt>
                <c:pt idx="52">
                  <c:v>218</c:v>
                </c:pt>
                <c:pt idx="53">
                  <c:v>236</c:v>
                </c:pt>
                <c:pt idx="54">
                  <c:v>230</c:v>
                </c:pt>
                <c:pt idx="55">
                  <c:v>250</c:v>
                </c:pt>
                <c:pt idx="56">
                  <c:v>220</c:v>
                </c:pt>
                <c:pt idx="57">
                  <c:v>226</c:v>
                </c:pt>
                <c:pt idx="58">
                  <c:v>248</c:v>
                </c:pt>
                <c:pt idx="59">
                  <c:v>234</c:v>
                </c:pt>
                <c:pt idx="60">
                  <c:v>220</c:v>
                </c:pt>
                <c:pt idx="61">
                  <c:v>238</c:v>
                </c:pt>
                <c:pt idx="62">
                  <c:v>222</c:v>
                </c:pt>
                <c:pt idx="63">
                  <c:v>228</c:v>
                </c:pt>
                <c:pt idx="64">
                  <c:v>216</c:v>
                </c:pt>
                <c:pt idx="65">
                  <c:v>230</c:v>
                </c:pt>
                <c:pt idx="66">
                  <c:v>214</c:v>
                </c:pt>
                <c:pt idx="67">
                  <c:v>212</c:v>
                </c:pt>
                <c:pt idx="68">
                  <c:v>202</c:v>
                </c:pt>
                <c:pt idx="69">
                  <c:v>246</c:v>
                </c:pt>
                <c:pt idx="70">
                  <c:v>224</c:v>
                </c:pt>
                <c:pt idx="71">
                  <c:v>214</c:v>
                </c:pt>
                <c:pt idx="72">
                  <c:v>210</c:v>
                </c:pt>
                <c:pt idx="73">
                  <c:v>172</c:v>
                </c:pt>
                <c:pt idx="74">
                  <c:v>212</c:v>
                </c:pt>
                <c:pt idx="75">
                  <c:v>224</c:v>
                </c:pt>
                <c:pt idx="76">
                  <c:v>228</c:v>
                </c:pt>
                <c:pt idx="77">
                  <c:v>222</c:v>
                </c:pt>
                <c:pt idx="78">
                  <c:v>200</c:v>
                </c:pt>
                <c:pt idx="79">
                  <c:v>210</c:v>
                </c:pt>
                <c:pt idx="80">
                  <c:v>216</c:v>
                </c:pt>
                <c:pt idx="81">
                  <c:v>196</c:v>
                </c:pt>
                <c:pt idx="82">
                  <c:v>200</c:v>
                </c:pt>
                <c:pt idx="83">
                  <c:v>220</c:v>
                </c:pt>
                <c:pt idx="84">
                  <c:v>202</c:v>
                </c:pt>
                <c:pt idx="85">
                  <c:v>220</c:v>
                </c:pt>
                <c:pt idx="86">
                  <c:v>224</c:v>
                </c:pt>
                <c:pt idx="87">
                  <c:v>204</c:v>
                </c:pt>
                <c:pt idx="88">
                  <c:v>216</c:v>
                </c:pt>
                <c:pt idx="89">
                  <c:v>190</c:v>
                </c:pt>
                <c:pt idx="90">
                  <c:v>198</c:v>
                </c:pt>
                <c:pt idx="91">
                  <c:v>200</c:v>
                </c:pt>
                <c:pt idx="92">
                  <c:v>206</c:v>
                </c:pt>
                <c:pt idx="93">
                  <c:v>216</c:v>
                </c:pt>
                <c:pt idx="94">
                  <c:v>212</c:v>
                </c:pt>
                <c:pt idx="97">
                  <c:v>216</c:v>
                </c:pt>
                <c:pt idx="99">
                  <c:v>164</c:v>
                </c:pt>
                <c:pt idx="100">
                  <c:v>192</c:v>
                </c:pt>
                <c:pt idx="101">
                  <c:v>204</c:v>
                </c:pt>
                <c:pt idx="102">
                  <c:v>202</c:v>
                </c:pt>
                <c:pt idx="103">
                  <c:v>192</c:v>
                </c:pt>
                <c:pt idx="104">
                  <c:v>194</c:v>
                </c:pt>
                <c:pt idx="105">
                  <c:v>170</c:v>
                </c:pt>
                <c:pt idx="106">
                  <c:v>194</c:v>
                </c:pt>
                <c:pt idx="107">
                  <c:v>190</c:v>
                </c:pt>
                <c:pt idx="108">
                  <c:v>202</c:v>
                </c:pt>
                <c:pt idx="109">
                  <c:v>194</c:v>
                </c:pt>
                <c:pt idx="110">
                  <c:v>178</c:v>
                </c:pt>
                <c:pt idx="111">
                  <c:v>178</c:v>
                </c:pt>
                <c:pt idx="112">
                  <c:v>166</c:v>
                </c:pt>
                <c:pt idx="113">
                  <c:v>162</c:v>
                </c:pt>
                <c:pt idx="114">
                  <c:v>200</c:v>
                </c:pt>
                <c:pt idx="115">
                  <c:v>178</c:v>
                </c:pt>
                <c:pt idx="117">
                  <c:v>0</c:v>
                </c:pt>
                <c:pt idx="118">
                  <c:v>178</c:v>
                </c:pt>
                <c:pt idx="120">
                  <c:v>184</c:v>
                </c:pt>
                <c:pt idx="121">
                  <c:v>178</c:v>
                </c:pt>
                <c:pt idx="122">
                  <c:v>182</c:v>
                </c:pt>
                <c:pt idx="123">
                  <c:v>176</c:v>
                </c:pt>
                <c:pt idx="124">
                  <c:v>182</c:v>
                </c:pt>
                <c:pt idx="125">
                  <c:v>178</c:v>
                </c:pt>
                <c:pt idx="126">
                  <c:v>160</c:v>
                </c:pt>
                <c:pt idx="127">
                  <c:v>168</c:v>
                </c:pt>
                <c:pt idx="128">
                  <c:v>180</c:v>
                </c:pt>
                <c:pt idx="129">
                  <c:v>178</c:v>
                </c:pt>
                <c:pt idx="130">
                  <c:v>162</c:v>
                </c:pt>
                <c:pt idx="131">
                  <c:v>178</c:v>
                </c:pt>
                <c:pt idx="132">
                  <c:v>196</c:v>
                </c:pt>
                <c:pt idx="133">
                  <c:v>178</c:v>
                </c:pt>
                <c:pt idx="134">
                  <c:v>178</c:v>
                </c:pt>
                <c:pt idx="135">
                  <c:v>180</c:v>
                </c:pt>
                <c:pt idx="136">
                  <c:v>158</c:v>
                </c:pt>
                <c:pt idx="137">
                  <c:v>182</c:v>
                </c:pt>
                <c:pt idx="138">
                  <c:v>168</c:v>
                </c:pt>
                <c:pt idx="139">
                  <c:v>172</c:v>
                </c:pt>
                <c:pt idx="140">
                  <c:v>176</c:v>
                </c:pt>
                <c:pt idx="141">
                  <c:v>156</c:v>
                </c:pt>
                <c:pt idx="142">
                  <c:v>166</c:v>
                </c:pt>
                <c:pt idx="143">
                  <c:v>156</c:v>
                </c:pt>
                <c:pt idx="144">
                  <c:v>158</c:v>
                </c:pt>
                <c:pt idx="145">
                  <c:v>164</c:v>
                </c:pt>
                <c:pt idx="146">
                  <c:v>156</c:v>
                </c:pt>
                <c:pt idx="147">
                  <c:v>158</c:v>
                </c:pt>
                <c:pt idx="148">
                  <c:v>156</c:v>
                </c:pt>
                <c:pt idx="149">
                  <c:v>158</c:v>
                </c:pt>
                <c:pt idx="150">
                  <c:v>164</c:v>
                </c:pt>
                <c:pt idx="151">
                  <c:v>168</c:v>
                </c:pt>
                <c:pt idx="152">
                  <c:v>154</c:v>
                </c:pt>
                <c:pt idx="153">
                  <c:v>200</c:v>
                </c:pt>
                <c:pt idx="154">
                  <c:v>160</c:v>
                </c:pt>
                <c:pt idx="155">
                  <c:v>156</c:v>
                </c:pt>
                <c:pt idx="156">
                  <c:v>166</c:v>
                </c:pt>
                <c:pt idx="157">
                  <c:v>158</c:v>
                </c:pt>
                <c:pt idx="158">
                  <c:v>156</c:v>
                </c:pt>
                <c:pt idx="159">
                  <c:v>140</c:v>
                </c:pt>
                <c:pt idx="160">
                  <c:v>146</c:v>
                </c:pt>
                <c:pt idx="161">
                  <c:v>158</c:v>
                </c:pt>
                <c:pt idx="164">
                  <c:v>166</c:v>
                </c:pt>
                <c:pt idx="165">
                  <c:v>160</c:v>
                </c:pt>
                <c:pt idx="166">
                  <c:v>158</c:v>
                </c:pt>
                <c:pt idx="167">
                  <c:v>158</c:v>
                </c:pt>
                <c:pt idx="168">
                  <c:v>176</c:v>
                </c:pt>
                <c:pt idx="169">
                  <c:v>132</c:v>
                </c:pt>
                <c:pt idx="170">
                  <c:v>152</c:v>
                </c:pt>
                <c:pt idx="171">
                  <c:v>138</c:v>
                </c:pt>
                <c:pt idx="172">
                  <c:v>164</c:v>
                </c:pt>
                <c:pt idx="173">
                  <c:v>160</c:v>
                </c:pt>
                <c:pt idx="174">
                  <c:v>164</c:v>
                </c:pt>
                <c:pt idx="175">
                  <c:v>174</c:v>
                </c:pt>
                <c:pt idx="176">
                  <c:v>162</c:v>
                </c:pt>
                <c:pt idx="177">
                  <c:v>152</c:v>
                </c:pt>
                <c:pt idx="178">
                  <c:v>166</c:v>
                </c:pt>
                <c:pt idx="179">
                  <c:v>152</c:v>
                </c:pt>
                <c:pt idx="180">
                  <c:v>142</c:v>
                </c:pt>
                <c:pt idx="181">
                  <c:v>148</c:v>
                </c:pt>
                <c:pt idx="182">
                  <c:v>168</c:v>
                </c:pt>
                <c:pt idx="183">
                  <c:v>162</c:v>
                </c:pt>
                <c:pt idx="184">
                  <c:v>156</c:v>
                </c:pt>
                <c:pt idx="185">
                  <c:v>150</c:v>
                </c:pt>
                <c:pt idx="186">
                  <c:v>170</c:v>
                </c:pt>
                <c:pt idx="187">
                  <c:v>130</c:v>
                </c:pt>
                <c:pt idx="188">
                  <c:v>154</c:v>
                </c:pt>
                <c:pt idx="189">
                  <c:v>152</c:v>
                </c:pt>
                <c:pt idx="190">
                  <c:v>152</c:v>
                </c:pt>
                <c:pt idx="191">
                  <c:v>148</c:v>
                </c:pt>
                <c:pt idx="192">
                  <c:v>150</c:v>
                </c:pt>
                <c:pt idx="193">
                  <c:v>136</c:v>
                </c:pt>
                <c:pt idx="194">
                  <c:v>146</c:v>
                </c:pt>
                <c:pt idx="195">
                  <c:v>150</c:v>
                </c:pt>
                <c:pt idx="196">
                  <c:v>142</c:v>
                </c:pt>
                <c:pt idx="197">
                  <c:v>140</c:v>
                </c:pt>
                <c:pt idx="198">
                  <c:v>123</c:v>
                </c:pt>
                <c:pt idx="199">
                  <c:v>166</c:v>
                </c:pt>
                <c:pt idx="200">
                  <c:v>154</c:v>
                </c:pt>
                <c:pt idx="201">
                  <c:v>124</c:v>
                </c:pt>
                <c:pt idx="202">
                  <c:v>164</c:v>
                </c:pt>
                <c:pt idx="203">
                  <c:v>136</c:v>
                </c:pt>
                <c:pt idx="204">
                  <c:v>148</c:v>
                </c:pt>
                <c:pt idx="205">
                  <c:v>164</c:v>
                </c:pt>
                <c:pt idx="206">
                  <c:v>148</c:v>
                </c:pt>
                <c:pt idx="207">
                  <c:v>160</c:v>
                </c:pt>
                <c:pt idx="208">
                  <c:v>152</c:v>
                </c:pt>
                <c:pt idx="209">
                  <c:v>160</c:v>
                </c:pt>
                <c:pt idx="210">
                  <c:v>150</c:v>
                </c:pt>
                <c:pt idx="211">
                  <c:v>146</c:v>
                </c:pt>
                <c:pt idx="212">
                  <c:v>140</c:v>
                </c:pt>
                <c:pt idx="213">
                  <c:v>122</c:v>
                </c:pt>
                <c:pt idx="214">
                  <c:v>132</c:v>
                </c:pt>
                <c:pt idx="215">
                  <c:v>156</c:v>
                </c:pt>
                <c:pt idx="216">
                  <c:v>122</c:v>
                </c:pt>
                <c:pt idx="217">
                  <c:v>158</c:v>
                </c:pt>
                <c:pt idx="218">
                  <c:v>142</c:v>
                </c:pt>
                <c:pt idx="219">
                  <c:v>128</c:v>
                </c:pt>
                <c:pt idx="220">
                  <c:v>138</c:v>
                </c:pt>
                <c:pt idx="221">
                  <c:v>160</c:v>
                </c:pt>
                <c:pt idx="222">
                  <c:v>156</c:v>
                </c:pt>
                <c:pt idx="223">
                  <c:v>158</c:v>
                </c:pt>
                <c:pt idx="224">
                  <c:v>142</c:v>
                </c:pt>
                <c:pt idx="225">
                  <c:v>154</c:v>
                </c:pt>
                <c:pt idx="226">
                  <c:v>140</c:v>
                </c:pt>
                <c:pt idx="227">
                  <c:v>136</c:v>
                </c:pt>
                <c:pt idx="228">
                  <c:v>130</c:v>
                </c:pt>
                <c:pt idx="229">
                  <c:v>150</c:v>
                </c:pt>
                <c:pt idx="230">
                  <c:v>134</c:v>
                </c:pt>
                <c:pt idx="231">
                  <c:v>122</c:v>
                </c:pt>
                <c:pt idx="233">
                  <c:v>132</c:v>
                </c:pt>
                <c:pt idx="234">
                  <c:v>134</c:v>
                </c:pt>
                <c:pt idx="235">
                  <c:v>138</c:v>
                </c:pt>
                <c:pt idx="236">
                  <c:v>144</c:v>
                </c:pt>
                <c:pt idx="237">
                  <c:v>142</c:v>
                </c:pt>
                <c:pt idx="238">
                  <c:v>144</c:v>
                </c:pt>
                <c:pt idx="241">
                  <c:v>127</c:v>
                </c:pt>
                <c:pt idx="242">
                  <c:v>138</c:v>
                </c:pt>
                <c:pt idx="243">
                  <c:v>146</c:v>
                </c:pt>
                <c:pt idx="244">
                  <c:v>130</c:v>
                </c:pt>
                <c:pt idx="245">
                  <c:v>114</c:v>
                </c:pt>
                <c:pt idx="246">
                  <c:v>115</c:v>
                </c:pt>
                <c:pt idx="247">
                  <c:v>142</c:v>
                </c:pt>
                <c:pt idx="248">
                  <c:v>132</c:v>
                </c:pt>
                <c:pt idx="249">
                  <c:v>125</c:v>
                </c:pt>
                <c:pt idx="250">
                  <c:v>128</c:v>
                </c:pt>
                <c:pt idx="251">
                  <c:v>150</c:v>
                </c:pt>
                <c:pt idx="252">
                  <c:v>134</c:v>
                </c:pt>
                <c:pt idx="253">
                  <c:v>138</c:v>
                </c:pt>
                <c:pt idx="254">
                  <c:v>130</c:v>
                </c:pt>
                <c:pt idx="255">
                  <c:v>130</c:v>
                </c:pt>
                <c:pt idx="256">
                  <c:v>128</c:v>
                </c:pt>
                <c:pt idx="257">
                  <c:v>130</c:v>
                </c:pt>
                <c:pt idx="258">
                  <c:v>128</c:v>
                </c:pt>
                <c:pt idx="259">
                  <c:v>144</c:v>
                </c:pt>
                <c:pt idx="260">
                  <c:v>117</c:v>
                </c:pt>
                <c:pt idx="261">
                  <c:v>126</c:v>
                </c:pt>
                <c:pt idx="262">
                  <c:v>146</c:v>
                </c:pt>
                <c:pt idx="263">
                  <c:v>140</c:v>
                </c:pt>
                <c:pt idx="264">
                  <c:v>130</c:v>
                </c:pt>
                <c:pt idx="265">
                  <c:v>136</c:v>
                </c:pt>
                <c:pt idx="266">
                  <c:v>110</c:v>
                </c:pt>
                <c:pt idx="267">
                  <c:v>132</c:v>
                </c:pt>
                <c:pt idx="268">
                  <c:v>127</c:v>
                </c:pt>
                <c:pt idx="269">
                  <c:v>96</c:v>
                </c:pt>
                <c:pt idx="270">
                  <c:v>114</c:v>
                </c:pt>
                <c:pt idx="271">
                  <c:v>134</c:v>
                </c:pt>
                <c:pt idx="272">
                  <c:v>109</c:v>
                </c:pt>
                <c:pt idx="273">
                  <c:v>134</c:v>
                </c:pt>
                <c:pt idx="274">
                  <c:v>134</c:v>
                </c:pt>
                <c:pt idx="275">
                  <c:v>138</c:v>
                </c:pt>
                <c:pt idx="276">
                  <c:v>132</c:v>
                </c:pt>
                <c:pt idx="277">
                  <c:v>128</c:v>
                </c:pt>
                <c:pt idx="278">
                  <c:v>144</c:v>
                </c:pt>
                <c:pt idx="279">
                  <c:v>132</c:v>
                </c:pt>
                <c:pt idx="280">
                  <c:v>140</c:v>
                </c:pt>
                <c:pt idx="281">
                  <c:v>144</c:v>
                </c:pt>
                <c:pt idx="282">
                  <c:v>128</c:v>
                </c:pt>
                <c:pt idx="283">
                  <c:v>134</c:v>
                </c:pt>
                <c:pt idx="284">
                  <c:v>122</c:v>
                </c:pt>
                <c:pt idx="285">
                  <c:v>127</c:v>
                </c:pt>
                <c:pt idx="286">
                  <c:v>103</c:v>
                </c:pt>
                <c:pt idx="287">
                  <c:v>112</c:v>
                </c:pt>
                <c:pt idx="288">
                  <c:v>134</c:v>
                </c:pt>
                <c:pt idx="289">
                  <c:v>103</c:v>
                </c:pt>
                <c:pt idx="290">
                  <c:v>123</c:v>
                </c:pt>
                <c:pt idx="291">
                  <c:v>118</c:v>
                </c:pt>
                <c:pt idx="292">
                  <c:v>132</c:v>
                </c:pt>
                <c:pt idx="293">
                  <c:v>120</c:v>
                </c:pt>
                <c:pt idx="294">
                  <c:v>140</c:v>
                </c:pt>
                <c:pt idx="295">
                  <c:v>144</c:v>
                </c:pt>
                <c:pt idx="296">
                  <c:v>126</c:v>
                </c:pt>
                <c:pt idx="297">
                  <c:v>125</c:v>
                </c:pt>
                <c:pt idx="298">
                  <c:v>160</c:v>
                </c:pt>
                <c:pt idx="299">
                  <c:v>113</c:v>
                </c:pt>
                <c:pt idx="300">
                  <c:v>146</c:v>
                </c:pt>
                <c:pt idx="301">
                  <c:v>130</c:v>
                </c:pt>
                <c:pt idx="302">
                  <c:v>138</c:v>
                </c:pt>
                <c:pt idx="303">
                  <c:v>140</c:v>
                </c:pt>
                <c:pt idx="304">
                  <c:v>136</c:v>
                </c:pt>
                <c:pt idx="305">
                  <c:v>110</c:v>
                </c:pt>
                <c:pt idx="306">
                  <c:v>121</c:v>
                </c:pt>
                <c:pt idx="307">
                  <c:v>123</c:v>
                </c:pt>
                <c:pt idx="308">
                  <c:v>128</c:v>
                </c:pt>
                <c:pt idx="309">
                  <c:v>124</c:v>
                </c:pt>
                <c:pt idx="310">
                  <c:v>120</c:v>
                </c:pt>
                <c:pt idx="311">
                  <c:v>140</c:v>
                </c:pt>
                <c:pt idx="312">
                  <c:v>106</c:v>
                </c:pt>
                <c:pt idx="313">
                  <c:v>136</c:v>
                </c:pt>
                <c:pt idx="314">
                  <c:v>106</c:v>
                </c:pt>
                <c:pt idx="315">
                  <c:v>110</c:v>
                </c:pt>
                <c:pt idx="316">
                  <c:v>132</c:v>
                </c:pt>
                <c:pt idx="317">
                  <c:v>116</c:v>
                </c:pt>
                <c:pt idx="318">
                  <c:v>124</c:v>
                </c:pt>
                <c:pt idx="319">
                  <c:v>132</c:v>
                </c:pt>
                <c:pt idx="320">
                  <c:v>130</c:v>
                </c:pt>
                <c:pt idx="321">
                  <c:v>125</c:v>
                </c:pt>
                <c:pt idx="322">
                  <c:v>146</c:v>
                </c:pt>
                <c:pt idx="323">
                  <c:v>128</c:v>
                </c:pt>
                <c:pt idx="324">
                  <c:v>120</c:v>
                </c:pt>
                <c:pt idx="325">
                  <c:v>121</c:v>
                </c:pt>
                <c:pt idx="326">
                  <c:v>117</c:v>
                </c:pt>
                <c:pt idx="327">
                  <c:v>114</c:v>
                </c:pt>
                <c:pt idx="328">
                  <c:v>130</c:v>
                </c:pt>
                <c:pt idx="329">
                  <c:v>125</c:v>
                </c:pt>
                <c:pt idx="330">
                  <c:v>138</c:v>
                </c:pt>
                <c:pt idx="331">
                  <c:v>128</c:v>
                </c:pt>
                <c:pt idx="332">
                  <c:v>127</c:v>
                </c:pt>
                <c:pt idx="333">
                  <c:v>138</c:v>
                </c:pt>
                <c:pt idx="334">
                  <c:v>127</c:v>
                </c:pt>
                <c:pt idx="335">
                  <c:v>115</c:v>
                </c:pt>
                <c:pt idx="336">
                  <c:v>114</c:v>
                </c:pt>
                <c:pt idx="337">
                  <c:v>103</c:v>
                </c:pt>
                <c:pt idx="338">
                  <c:v>123</c:v>
                </c:pt>
                <c:pt idx="339">
                  <c:v>128</c:v>
                </c:pt>
                <c:pt idx="342">
                  <c:v>122</c:v>
                </c:pt>
                <c:pt idx="344">
                  <c:v>100</c:v>
                </c:pt>
                <c:pt idx="345">
                  <c:v>126</c:v>
                </c:pt>
                <c:pt idx="346">
                  <c:v>102</c:v>
                </c:pt>
                <c:pt idx="347">
                  <c:v>124</c:v>
                </c:pt>
                <c:pt idx="348">
                  <c:v>134</c:v>
                </c:pt>
                <c:pt idx="349">
                  <c:v>120</c:v>
                </c:pt>
                <c:pt idx="350">
                  <c:v>123</c:v>
                </c:pt>
                <c:pt idx="351">
                  <c:v>114</c:v>
                </c:pt>
                <c:pt idx="352">
                  <c:v>122</c:v>
                </c:pt>
                <c:pt idx="353">
                  <c:v>122</c:v>
                </c:pt>
                <c:pt idx="354">
                  <c:v>146</c:v>
                </c:pt>
                <c:pt idx="355">
                  <c:v>114</c:v>
                </c:pt>
                <c:pt idx="356">
                  <c:v>121</c:v>
                </c:pt>
                <c:pt idx="357">
                  <c:v>112</c:v>
                </c:pt>
                <c:pt idx="359">
                  <c:v>128</c:v>
                </c:pt>
                <c:pt idx="360">
                  <c:v>128</c:v>
                </c:pt>
                <c:pt idx="361">
                  <c:v>117</c:v>
                </c:pt>
                <c:pt idx="362">
                  <c:v>111</c:v>
                </c:pt>
                <c:pt idx="363">
                  <c:v>118</c:v>
                </c:pt>
                <c:pt idx="364">
                  <c:v>124</c:v>
                </c:pt>
                <c:pt idx="365">
                  <c:v>118</c:v>
                </c:pt>
                <c:pt idx="366">
                  <c:v>101</c:v>
                </c:pt>
                <c:pt idx="367">
                  <c:v>132</c:v>
                </c:pt>
                <c:pt idx="368">
                  <c:v>124</c:v>
                </c:pt>
                <c:pt idx="369">
                  <c:v>120</c:v>
                </c:pt>
                <c:pt idx="370">
                  <c:v>121</c:v>
                </c:pt>
                <c:pt idx="371">
                  <c:v>127</c:v>
                </c:pt>
                <c:pt idx="372">
                  <c:v>113</c:v>
                </c:pt>
                <c:pt idx="373">
                  <c:v>121</c:v>
                </c:pt>
                <c:pt idx="375">
                  <c:v>108</c:v>
                </c:pt>
                <c:pt idx="376">
                  <c:v>97</c:v>
                </c:pt>
                <c:pt idx="377">
                  <c:v>111</c:v>
                </c:pt>
                <c:pt idx="378">
                  <c:v>105</c:v>
                </c:pt>
                <c:pt idx="379">
                  <c:v>126</c:v>
                </c:pt>
                <c:pt idx="380">
                  <c:v>112</c:v>
                </c:pt>
                <c:pt idx="381">
                  <c:v>119</c:v>
                </c:pt>
                <c:pt idx="382">
                  <c:v>128</c:v>
                </c:pt>
                <c:pt idx="383">
                  <c:v>126</c:v>
                </c:pt>
                <c:pt idx="384">
                  <c:v>132</c:v>
                </c:pt>
                <c:pt idx="385">
                  <c:v>119</c:v>
                </c:pt>
                <c:pt idx="386">
                  <c:v>99</c:v>
                </c:pt>
                <c:pt idx="387">
                  <c:v>134</c:v>
                </c:pt>
                <c:pt idx="388">
                  <c:v>105</c:v>
                </c:pt>
                <c:pt idx="389">
                  <c:v>118</c:v>
                </c:pt>
                <c:pt idx="390">
                  <c:v>125</c:v>
                </c:pt>
                <c:pt idx="391">
                  <c:v>120</c:v>
                </c:pt>
                <c:pt idx="392">
                  <c:v>136</c:v>
                </c:pt>
                <c:pt idx="393">
                  <c:v>119</c:v>
                </c:pt>
                <c:pt idx="394">
                  <c:v>128</c:v>
                </c:pt>
                <c:pt idx="395">
                  <c:v>120</c:v>
                </c:pt>
                <c:pt idx="396">
                  <c:v>128</c:v>
                </c:pt>
                <c:pt idx="397">
                  <c:v>118</c:v>
                </c:pt>
                <c:pt idx="398">
                  <c:v>113</c:v>
                </c:pt>
                <c:pt idx="399">
                  <c:v>105</c:v>
                </c:pt>
                <c:pt idx="400">
                  <c:v>122</c:v>
                </c:pt>
                <c:pt idx="401">
                  <c:v>132</c:v>
                </c:pt>
                <c:pt idx="402">
                  <c:v>120</c:v>
                </c:pt>
                <c:pt idx="403">
                  <c:v>108</c:v>
                </c:pt>
                <c:pt idx="404">
                  <c:v>116</c:v>
                </c:pt>
                <c:pt idx="405">
                  <c:v>127</c:v>
                </c:pt>
                <c:pt idx="406">
                  <c:v>113</c:v>
                </c:pt>
                <c:pt idx="407">
                  <c:v>112</c:v>
                </c:pt>
                <c:pt idx="408">
                  <c:v>121</c:v>
                </c:pt>
                <c:pt idx="409">
                  <c:v>111</c:v>
                </c:pt>
                <c:pt idx="410">
                  <c:v>116</c:v>
                </c:pt>
                <c:pt idx="411">
                  <c:v>118</c:v>
                </c:pt>
                <c:pt idx="412">
                  <c:v>124</c:v>
                </c:pt>
                <c:pt idx="413">
                  <c:v>119</c:v>
                </c:pt>
                <c:pt idx="414">
                  <c:v>98</c:v>
                </c:pt>
                <c:pt idx="415">
                  <c:v>99</c:v>
                </c:pt>
                <c:pt idx="416">
                  <c:v>122</c:v>
                </c:pt>
                <c:pt idx="417">
                  <c:v>109</c:v>
                </c:pt>
                <c:pt idx="418">
                  <c:v>97</c:v>
                </c:pt>
                <c:pt idx="419">
                  <c:v>118</c:v>
                </c:pt>
                <c:pt idx="420">
                  <c:v>122</c:v>
                </c:pt>
                <c:pt idx="421">
                  <c:v>116</c:v>
                </c:pt>
                <c:pt idx="422">
                  <c:v>128</c:v>
                </c:pt>
                <c:pt idx="423">
                  <c:v>127</c:v>
                </c:pt>
                <c:pt idx="424">
                  <c:v>109</c:v>
                </c:pt>
                <c:pt idx="425">
                  <c:v>130</c:v>
                </c:pt>
                <c:pt idx="426">
                  <c:v>102</c:v>
                </c:pt>
                <c:pt idx="427">
                  <c:v>119</c:v>
                </c:pt>
                <c:pt idx="428">
                  <c:v>108</c:v>
                </c:pt>
                <c:pt idx="429">
                  <c:v>108</c:v>
                </c:pt>
                <c:pt idx="430">
                  <c:v>119</c:v>
                </c:pt>
                <c:pt idx="431">
                  <c:v>127</c:v>
                </c:pt>
                <c:pt idx="432">
                  <c:v>122</c:v>
                </c:pt>
                <c:pt idx="433">
                  <c:v>125</c:v>
                </c:pt>
                <c:pt idx="434">
                  <c:v>117</c:v>
                </c:pt>
                <c:pt idx="435">
                  <c:v>112</c:v>
                </c:pt>
                <c:pt idx="436">
                  <c:v>130</c:v>
                </c:pt>
                <c:pt idx="437">
                  <c:v>107</c:v>
                </c:pt>
                <c:pt idx="438">
                  <c:v>118</c:v>
                </c:pt>
                <c:pt idx="439">
                  <c:v>114</c:v>
                </c:pt>
                <c:pt idx="440">
                  <c:v>110</c:v>
                </c:pt>
                <c:pt idx="441">
                  <c:v>123</c:v>
                </c:pt>
                <c:pt idx="442">
                  <c:v>116</c:v>
                </c:pt>
                <c:pt idx="443">
                  <c:v>2</c:v>
                </c:pt>
                <c:pt idx="445">
                  <c:v>115</c:v>
                </c:pt>
                <c:pt idx="446">
                  <c:v>115</c:v>
                </c:pt>
                <c:pt idx="447">
                  <c:v>124</c:v>
                </c:pt>
                <c:pt idx="448">
                  <c:v>124</c:v>
                </c:pt>
                <c:pt idx="449">
                  <c:v>118</c:v>
                </c:pt>
                <c:pt idx="450">
                  <c:v>111</c:v>
                </c:pt>
                <c:pt idx="451">
                  <c:v>119</c:v>
                </c:pt>
                <c:pt idx="452">
                  <c:v>110</c:v>
                </c:pt>
                <c:pt idx="453">
                  <c:v>116</c:v>
                </c:pt>
                <c:pt idx="455">
                  <c:v>106</c:v>
                </c:pt>
                <c:pt idx="456">
                  <c:v>127</c:v>
                </c:pt>
                <c:pt idx="457">
                  <c:v>112</c:v>
                </c:pt>
                <c:pt idx="458">
                  <c:v>104</c:v>
                </c:pt>
                <c:pt idx="459">
                  <c:v>113</c:v>
                </c:pt>
                <c:pt idx="460">
                  <c:v>118</c:v>
                </c:pt>
                <c:pt idx="461">
                  <c:v>124</c:v>
                </c:pt>
                <c:pt idx="465">
                  <c:v>132</c:v>
                </c:pt>
                <c:pt idx="466">
                  <c:v>134</c:v>
                </c:pt>
                <c:pt idx="467">
                  <c:v>119</c:v>
                </c:pt>
                <c:pt idx="468">
                  <c:v>128</c:v>
                </c:pt>
                <c:pt idx="469">
                  <c:v>117</c:v>
                </c:pt>
                <c:pt idx="470">
                  <c:v>130</c:v>
                </c:pt>
                <c:pt idx="471">
                  <c:v>136</c:v>
                </c:pt>
                <c:pt idx="472">
                  <c:v>115</c:v>
                </c:pt>
                <c:pt idx="473">
                  <c:v>124</c:v>
                </c:pt>
                <c:pt idx="474">
                  <c:v>130</c:v>
                </c:pt>
                <c:pt idx="475">
                  <c:v>123</c:v>
                </c:pt>
                <c:pt idx="476">
                  <c:v>117</c:v>
                </c:pt>
                <c:pt idx="477">
                  <c:v>114</c:v>
                </c:pt>
                <c:pt idx="478">
                  <c:v>103</c:v>
                </c:pt>
                <c:pt idx="479">
                  <c:v>89</c:v>
                </c:pt>
                <c:pt idx="480">
                  <c:v>96</c:v>
                </c:pt>
                <c:pt idx="481">
                  <c:v>102</c:v>
                </c:pt>
                <c:pt idx="482">
                  <c:v>125</c:v>
                </c:pt>
                <c:pt idx="483">
                  <c:v>112</c:v>
                </c:pt>
                <c:pt idx="484">
                  <c:v>113</c:v>
                </c:pt>
                <c:pt idx="485">
                  <c:v>134</c:v>
                </c:pt>
                <c:pt idx="486">
                  <c:v>98</c:v>
                </c:pt>
                <c:pt idx="488">
                  <c:v>104</c:v>
                </c:pt>
                <c:pt idx="489">
                  <c:v>99</c:v>
                </c:pt>
                <c:pt idx="490">
                  <c:v>123</c:v>
                </c:pt>
                <c:pt idx="491">
                  <c:v>98</c:v>
                </c:pt>
                <c:pt idx="492">
                  <c:v>111</c:v>
                </c:pt>
                <c:pt idx="493">
                  <c:v>114</c:v>
                </c:pt>
                <c:pt idx="494">
                  <c:v>115</c:v>
                </c:pt>
                <c:pt idx="495">
                  <c:v>126</c:v>
                </c:pt>
                <c:pt idx="496">
                  <c:v>112</c:v>
                </c:pt>
                <c:pt idx="498">
                  <c:v>113</c:v>
                </c:pt>
                <c:pt idx="499">
                  <c:v>118</c:v>
                </c:pt>
                <c:pt idx="500">
                  <c:v>110</c:v>
                </c:pt>
                <c:pt idx="501">
                  <c:v>102</c:v>
                </c:pt>
                <c:pt idx="502">
                  <c:v>116</c:v>
                </c:pt>
                <c:pt idx="503">
                  <c:v>108</c:v>
                </c:pt>
                <c:pt idx="504">
                  <c:v>115</c:v>
                </c:pt>
                <c:pt idx="505">
                  <c:v>114</c:v>
                </c:pt>
                <c:pt idx="506">
                  <c:v>114</c:v>
                </c:pt>
                <c:pt idx="507">
                  <c:v>103</c:v>
                </c:pt>
                <c:pt idx="508">
                  <c:v>111</c:v>
                </c:pt>
                <c:pt idx="509">
                  <c:v>121</c:v>
                </c:pt>
                <c:pt idx="510">
                  <c:v>105</c:v>
                </c:pt>
                <c:pt idx="511">
                  <c:v>109</c:v>
                </c:pt>
                <c:pt idx="512">
                  <c:v>107</c:v>
                </c:pt>
                <c:pt idx="513">
                  <c:v>114</c:v>
                </c:pt>
                <c:pt idx="514">
                  <c:v>107</c:v>
                </c:pt>
                <c:pt idx="517">
                  <c:v>113</c:v>
                </c:pt>
                <c:pt idx="519">
                  <c:v>5</c:v>
                </c:pt>
                <c:pt idx="521">
                  <c:v>99</c:v>
                </c:pt>
                <c:pt idx="522">
                  <c:v>126</c:v>
                </c:pt>
                <c:pt idx="523">
                  <c:v>108</c:v>
                </c:pt>
                <c:pt idx="524">
                  <c:v>118</c:v>
                </c:pt>
                <c:pt idx="525">
                  <c:v>99</c:v>
                </c:pt>
                <c:pt idx="526">
                  <c:v>121</c:v>
                </c:pt>
                <c:pt idx="527">
                  <c:v>107</c:v>
                </c:pt>
                <c:pt idx="528">
                  <c:v>103</c:v>
                </c:pt>
                <c:pt idx="529">
                  <c:v>113</c:v>
                </c:pt>
                <c:pt idx="530">
                  <c:v>117</c:v>
                </c:pt>
                <c:pt idx="531">
                  <c:v>113</c:v>
                </c:pt>
                <c:pt idx="532">
                  <c:v>107</c:v>
                </c:pt>
                <c:pt idx="533">
                  <c:v>132</c:v>
                </c:pt>
                <c:pt idx="534">
                  <c:v>100</c:v>
                </c:pt>
                <c:pt idx="535">
                  <c:v>107</c:v>
                </c:pt>
                <c:pt idx="536">
                  <c:v>94</c:v>
                </c:pt>
                <c:pt idx="537">
                  <c:v>120</c:v>
                </c:pt>
                <c:pt idx="538">
                  <c:v>138</c:v>
                </c:pt>
                <c:pt idx="539">
                  <c:v>104</c:v>
                </c:pt>
                <c:pt idx="540">
                  <c:v>110</c:v>
                </c:pt>
                <c:pt idx="541">
                  <c:v>110</c:v>
                </c:pt>
                <c:pt idx="542">
                  <c:v>125</c:v>
                </c:pt>
                <c:pt idx="543">
                  <c:v>96</c:v>
                </c:pt>
                <c:pt idx="544">
                  <c:v>114</c:v>
                </c:pt>
                <c:pt idx="545">
                  <c:v>111</c:v>
                </c:pt>
                <c:pt idx="546">
                  <c:v>116</c:v>
                </c:pt>
                <c:pt idx="547">
                  <c:v>115</c:v>
                </c:pt>
                <c:pt idx="548">
                  <c:v>123</c:v>
                </c:pt>
                <c:pt idx="549">
                  <c:v>104</c:v>
                </c:pt>
                <c:pt idx="550">
                  <c:v>98</c:v>
                </c:pt>
                <c:pt idx="551">
                  <c:v>111</c:v>
                </c:pt>
                <c:pt idx="552">
                  <c:v>103</c:v>
                </c:pt>
                <c:pt idx="553">
                  <c:v>106</c:v>
                </c:pt>
                <c:pt idx="554">
                  <c:v>88</c:v>
                </c:pt>
                <c:pt idx="555">
                  <c:v>102</c:v>
                </c:pt>
                <c:pt idx="556">
                  <c:v>89</c:v>
                </c:pt>
                <c:pt idx="557">
                  <c:v>100</c:v>
                </c:pt>
                <c:pt idx="558">
                  <c:v>105</c:v>
                </c:pt>
                <c:pt idx="559">
                  <c:v>99</c:v>
                </c:pt>
                <c:pt idx="560">
                  <c:v>110</c:v>
                </c:pt>
                <c:pt idx="561">
                  <c:v>110</c:v>
                </c:pt>
                <c:pt idx="562">
                  <c:v>104</c:v>
                </c:pt>
                <c:pt idx="563">
                  <c:v>103</c:v>
                </c:pt>
                <c:pt idx="564">
                  <c:v>111</c:v>
                </c:pt>
                <c:pt idx="565">
                  <c:v>104</c:v>
                </c:pt>
                <c:pt idx="566">
                  <c:v>98</c:v>
                </c:pt>
                <c:pt idx="567">
                  <c:v>107</c:v>
                </c:pt>
                <c:pt idx="568">
                  <c:v>124</c:v>
                </c:pt>
                <c:pt idx="569">
                  <c:v>99</c:v>
                </c:pt>
                <c:pt idx="570">
                  <c:v>104</c:v>
                </c:pt>
                <c:pt idx="571">
                  <c:v>119</c:v>
                </c:pt>
                <c:pt idx="572">
                  <c:v>116</c:v>
                </c:pt>
                <c:pt idx="573">
                  <c:v>106</c:v>
                </c:pt>
                <c:pt idx="577">
                  <c:v>98</c:v>
                </c:pt>
                <c:pt idx="578">
                  <c:v>112</c:v>
                </c:pt>
                <c:pt idx="579">
                  <c:v>107</c:v>
                </c:pt>
                <c:pt idx="580">
                  <c:v>114</c:v>
                </c:pt>
                <c:pt idx="581">
                  <c:v>118</c:v>
                </c:pt>
                <c:pt idx="583">
                  <c:v>103</c:v>
                </c:pt>
                <c:pt idx="585">
                  <c:v>119</c:v>
                </c:pt>
                <c:pt idx="586">
                  <c:v>95</c:v>
                </c:pt>
                <c:pt idx="587">
                  <c:v>94</c:v>
                </c:pt>
                <c:pt idx="588">
                  <c:v>105</c:v>
                </c:pt>
                <c:pt idx="589">
                  <c:v>115</c:v>
                </c:pt>
                <c:pt idx="590">
                  <c:v>103</c:v>
                </c:pt>
                <c:pt idx="591">
                  <c:v>99</c:v>
                </c:pt>
                <c:pt idx="592">
                  <c:v>113</c:v>
                </c:pt>
                <c:pt idx="593">
                  <c:v>97</c:v>
                </c:pt>
                <c:pt idx="594">
                  <c:v>114</c:v>
                </c:pt>
                <c:pt idx="595">
                  <c:v>101</c:v>
                </c:pt>
                <c:pt idx="596">
                  <c:v>114</c:v>
                </c:pt>
                <c:pt idx="597">
                  <c:v>120</c:v>
                </c:pt>
                <c:pt idx="599">
                  <c:v>92</c:v>
                </c:pt>
                <c:pt idx="600">
                  <c:v>98</c:v>
                </c:pt>
                <c:pt idx="601">
                  <c:v>100</c:v>
                </c:pt>
                <c:pt idx="602">
                  <c:v>98</c:v>
                </c:pt>
                <c:pt idx="604">
                  <c:v>127</c:v>
                </c:pt>
                <c:pt idx="605">
                  <c:v>107</c:v>
                </c:pt>
                <c:pt idx="606">
                  <c:v>95</c:v>
                </c:pt>
                <c:pt idx="608">
                  <c:v>102</c:v>
                </c:pt>
                <c:pt idx="609">
                  <c:v>104</c:v>
                </c:pt>
                <c:pt idx="610">
                  <c:v>113</c:v>
                </c:pt>
                <c:pt idx="611">
                  <c:v>113</c:v>
                </c:pt>
                <c:pt idx="612">
                  <c:v>103</c:v>
                </c:pt>
                <c:pt idx="613">
                  <c:v>107</c:v>
                </c:pt>
                <c:pt idx="614">
                  <c:v>123</c:v>
                </c:pt>
                <c:pt idx="615">
                  <c:v>116</c:v>
                </c:pt>
                <c:pt idx="616">
                  <c:v>105</c:v>
                </c:pt>
                <c:pt idx="617">
                  <c:v>87</c:v>
                </c:pt>
                <c:pt idx="618">
                  <c:v>115</c:v>
                </c:pt>
                <c:pt idx="619">
                  <c:v>100</c:v>
                </c:pt>
                <c:pt idx="620">
                  <c:v>119</c:v>
                </c:pt>
                <c:pt idx="621">
                  <c:v>107</c:v>
                </c:pt>
                <c:pt idx="622">
                  <c:v>119</c:v>
                </c:pt>
                <c:pt idx="623">
                  <c:v>102</c:v>
                </c:pt>
                <c:pt idx="624">
                  <c:v>106</c:v>
                </c:pt>
                <c:pt idx="625">
                  <c:v>106</c:v>
                </c:pt>
                <c:pt idx="626">
                  <c:v>86</c:v>
                </c:pt>
                <c:pt idx="627">
                  <c:v>101</c:v>
                </c:pt>
                <c:pt idx="628">
                  <c:v>98</c:v>
                </c:pt>
                <c:pt idx="629">
                  <c:v>98</c:v>
                </c:pt>
                <c:pt idx="630">
                  <c:v>110</c:v>
                </c:pt>
                <c:pt idx="631">
                  <c:v>90</c:v>
                </c:pt>
                <c:pt idx="632">
                  <c:v>83</c:v>
                </c:pt>
                <c:pt idx="633">
                  <c:v>107</c:v>
                </c:pt>
                <c:pt idx="634">
                  <c:v>98</c:v>
                </c:pt>
                <c:pt idx="635">
                  <c:v>114</c:v>
                </c:pt>
                <c:pt idx="636">
                  <c:v>99</c:v>
                </c:pt>
                <c:pt idx="637">
                  <c:v>91</c:v>
                </c:pt>
                <c:pt idx="638">
                  <c:v>115</c:v>
                </c:pt>
                <c:pt idx="639">
                  <c:v>80</c:v>
                </c:pt>
                <c:pt idx="640">
                  <c:v>112</c:v>
                </c:pt>
                <c:pt idx="641">
                  <c:v>106</c:v>
                </c:pt>
                <c:pt idx="642">
                  <c:v>106</c:v>
                </c:pt>
                <c:pt idx="643">
                  <c:v>113</c:v>
                </c:pt>
                <c:pt idx="644">
                  <c:v>93</c:v>
                </c:pt>
                <c:pt idx="645">
                  <c:v>87</c:v>
                </c:pt>
                <c:pt idx="646">
                  <c:v>101</c:v>
                </c:pt>
                <c:pt idx="647">
                  <c:v>94</c:v>
                </c:pt>
                <c:pt idx="648">
                  <c:v>116</c:v>
                </c:pt>
                <c:pt idx="649">
                  <c:v>96</c:v>
                </c:pt>
                <c:pt idx="650">
                  <c:v>105</c:v>
                </c:pt>
                <c:pt idx="651">
                  <c:v>126</c:v>
                </c:pt>
                <c:pt idx="652">
                  <c:v>102</c:v>
                </c:pt>
                <c:pt idx="653">
                  <c:v>107</c:v>
                </c:pt>
                <c:pt idx="654">
                  <c:v>100</c:v>
                </c:pt>
                <c:pt idx="655">
                  <c:v>98</c:v>
                </c:pt>
                <c:pt idx="656">
                  <c:v>84</c:v>
                </c:pt>
                <c:pt idx="657">
                  <c:v>104</c:v>
                </c:pt>
                <c:pt idx="658">
                  <c:v>111</c:v>
                </c:pt>
                <c:pt idx="659">
                  <c:v>96</c:v>
                </c:pt>
                <c:pt idx="660">
                  <c:v>102</c:v>
                </c:pt>
                <c:pt idx="661">
                  <c:v>123</c:v>
                </c:pt>
                <c:pt idx="662">
                  <c:v>86</c:v>
                </c:pt>
                <c:pt idx="663">
                  <c:v>79</c:v>
                </c:pt>
                <c:pt idx="664">
                  <c:v>106</c:v>
                </c:pt>
                <c:pt idx="665">
                  <c:v>102</c:v>
                </c:pt>
                <c:pt idx="666">
                  <c:v>113</c:v>
                </c:pt>
                <c:pt idx="667">
                  <c:v>95</c:v>
                </c:pt>
                <c:pt idx="668">
                  <c:v>101</c:v>
                </c:pt>
                <c:pt idx="669">
                  <c:v>100</c:v>
                </c:pt>
                <c:pt idx="670">
                  <c:v>106</c:v>
                </c:pt>
                <c:pt idx="671">
                  <c:v>107</c:v>
                </c:pt>
                <c:pt idx="672">
                  <c:v>98</c:v>
                </c:pt>
                <c:pt idx="673">
                  <c:v>114</c:v>
                </c:pt>
                <c:pt idx="674">
                  <c:v>88</c:v>
                </c:pt>
                <c:pt idx="675">
                  <c:v>99</c:v>
                </c:pt>
                <c:pt idx="676">
                  <c:v>103</c:v>
                </c:pt>
                <c:pt idx="677">
                  <c:v>87</c:v>
                </c:pt>
                <c:pt idx="678">
                  <c:v>83</c:v>
                </c:pt>
                <c:pt idx="680">
                  <c:v>108</c:v>
                </c:pt>
                <c:pt idx="681">
                  <c:v>100</c:v>
                </c:pt>
                <c:pt idx="682">
                  <c:v>101</c:v>
                </c:pt>
                <c:pt idx="683">
                  <c:v>93</c:v>
                </c:pt>
                <c:pt idx="684">
                  <c:v>100</c:v>
                </c:pt>
                <c:pt idx="685">
                  <c:v>90</c:v>
                </c:pt>
                <c:pt idx="686">
                  <c:v>104</c:v>
                </c:pt>
                <c:pt idx="687">
                  <c:v>115</c:v>
                </c:pt>
                <c:pt idx="688">
                  <c:v>94</c:v>
                </c:pt>
                <c:pt idx="689">
                  <c:v>108</c:v>
                </c:pt>
                <c:pt idx="690">
                  <c:v>89</c:v>
                </c:pt>
                <c:pt idx="691">
                  <c:v>91</c:v>
                </c:pt>
                <c:pt idx="692">
                  <c:v>97</c:v>
                </c:pt>
                <c:pt idx="693">
                  <c:v>100</c:v>
                </c:pt>
                <c:pt idx="694">
                  <c:v>95</c:v>
                </c:pt>
                <c:pt idx="695">
                  <c:v>93</c:v>
                </c:pt>
                <c:pt idx="696">
                  <c:v>95</c:v>
                </c:pt>
                <c:pt idx="697">
                  <c:v>112</c:v>
                </c:pt>
                <c:pt idx="698">
                  <c:v>111</c:v>
                </c:pt>
                <c:pt idx="699">
                  <c:v>95</c:v>
                </c:pt>
                <c:pt idx="700">
                  <c:v>89</c:v>
                </c:pt>
                <c:pt idx="701">
                  <c:v>107</c:v>
                </c:pt>
                <c:pt idx="702">
                  <c:v>101</c:v>
                </c:pt>
                <c:pt idx="703">
                  <c:v>92</c:v>
                </c:pt>
                <c:pt idx="704">
                  <c:v>91</c:v>
                </c:pt>
                <c:pt idx="705">
                  <c:v>96</c:v>
                </c:pt>
                <c:pt idx="706">
                  <c:v>95</c:v>
                </c:pt>
                <c:pt idx="707">
                  <c:v>99</c:v>
                </c:pt>
                <c:pt idx="708">
                  <c:v>106</c:v>
                </c:pt>
                <c:pt idx="709">
                  <c:v>89</c:v>
                </c:pt>
                <c:pt idx="710">
                  <c:v>114</c:v>
                </c:pt>
                <c:pt idx="711">
                  <c:v>88</c:v>
                </c:pt>
                <c:pt idx="712">
                  <c:v>87</c:v>
                </c:pt>
                <c:pt idx="713">
                  <c:v>82</c:v>
                </c:pt>
                <c:pt idx="714">
                  <c:v>92</c:v>
                </c:pt>
                <c:pt idx="715">
                  <c:v>103</c:v>
                </c:pt>
                <c:pt idx="716">
                  <c:v>108</c:v>
                </c:pt>
                <c:pt idx="717">
                  <c:v>98</c:v>
                </c:pt>
                <c:pt idx="718">
                  <c:v>111</c:v>
                </c:pt>
                <c:pt idx="719">
                  <c:v>113</c:v>
                </c:pt>
                <c:pt idx="720">
                  <c:v>99</c:v>
                </c:pt>
                <c:pt idx="721">
                  <c:v>103</c:v>
                </c:pt>
                <c:pt idx="722">
                  <c:v>109</c:v>
                </c:pt>
                <c:pt idx="723">
                  <c:v>118</c:v>
                </c:pt>
                <c:pt idx="724">
                  <c:v>100</c:v>
                </c:pt>
                <c:pt idx="725">
                  <c:v>101</c:v>
                </c:pt>
                <c:pt idx="726">
                  <c:v>100</c:v>
                </c:pt>
                <c:pt idx="727">
                  <c:v>93</c:v>
                </c:pt>
                <c:pt idx="728">
                  <c:v>117</c:v>
                </c:pt>
                <c:pt idx="729">
                  <c:v>104</c:v>
                </c:pt>
                <c:pt idx="730">
                  <c:v>116</c:v>
                </c:pt>
                <c:pt idx="731">
                  <c:v>80</c:v>
                </c:pt>
                <c:pt idx="732">
                  <c:v>102</c:v>
                </c:pt>
                <c:pt idx="733">
                  <c:v>104</c:v>
                </c:pt>
                <c:pt idx="734">
                  <c:v>105</c:v>
                </c:pt>
                <c:pt idx="735">
                  <c:v>111</c:v>
                </c:pt>
                <c:pt idx="736">
                  <c:v>103</c:v>
                </c:pt>
                <c:pt idx="737">
                  <c:v>96</c:v>
                </c:pt>
                <c:pt idx="738">
                  <c:v>101</c:v>
                </c:pt>
                <c:pt idx="739">
                  <c:v>109</c:v>
                </c:pt>
                <c:pt idx="740">
                  <c:v>97</c:v>
                </c:pt>
                <c:pt idx="741">
                  <c:v>113</c:v>
                </c:pt>
                <c:pt idx="742">
                  <c:v>90</c:v>
                </c:pt>
                <c:pt idx="743">
                  <c:v>115</c:v>
                </c:pt>
                <c:pt idx="744">
                  <c:v>110</c:v>
                </c:pt>
                <c:pt idx="745">
                  <c:v>96</c:v>
                </c:pt>
                <c:pt idx="746">
                  <c:v>97</c:v>
                </c:pt>
                <c:pt idx="747">
                  <c:v>103</c:v>
                </c:pt>
                <c:pt idx="748">
                  <c:v>85</c:v>
                </c:pt>
                <c:pt idx="749">
                  <c:v>110</c:v>
                </c:pt>
                <c:pt idx="750">
                  <c:v>96</c:v>
                </c:pt>
                <c:pt idx="751">
                  <c:v>97</c:v>
                </c:pt>
                <c:pt idx="752">
                  <c:v>120</c:v>
                </c:pt>
                <c:pt idx="753">
                  <c:v>106</c:v>
                </c:pt>
                <c:pt idx="754">
                  <c:v>91</c:v>
                </c:pt>
                <c:pt idx="755">
                  <c:v>94</c:v>
                </c:pt>
                <c:pt idx="756">
                  <c:v>114</c:v>
                </c:pt>
                <c:pt idx="757">
                  <c:v>94</c:v>
                </c:pt>
                <c:pt idx="758">
                  <c:v>108</c:v>
                </c:pt>
                <c:pt idx="759">
                  <c:v>94</c:v>
                </c:pt>
                <c:pt idx="760">
                  <c:v>96</c:v>
                </c:pt>
                <c:pt idx="761">
                  <c:v>93</c:v>
                </c:pt>
                <c:pt idx="762">
                  <c:v>92</c:v>
                </c:pt>
                <c:pt idx="763">
                  <c:v>99</c:v>
                </c:pt>
                <c:pt idx="764">
                  <c:v>98</c:v>
                </c:pt>
                <c:pt idx="765">
                  <c:v>97</c:v>
                </c:pt>
                <c:pt idx="766">
                  <c:v>99</c:v>
                </c:pt>
                <c:pt idx="767">
                  <c:v>87</c:v>
                </c:pt>
                <c:pt idx="768">
                  <c:v>98</c:v>
                </c:pt>
                <c:pt idx="769">
                  <c:v>107</c:v>
                </c:pt>
                <c:pt idx="770">
                  <c:v>97</c:v>
                </c:pt>
                <c:pt idx="771">
                  <c:v>119</c:v>
                </c:pt>
                <c:pt idx="772">
                  <c:v>106</c:v>
                </c:pt>
                <c:pt idx="773">
                  <c:v>104</c:v>
                </c:pt>
                <c:pt idx="774">
                  <c:v>92</c:v>
                </c:pt>
                <c:pt idx="775">
                  <c:v>101</c:v>
                </c:pt>
                <c:pt idx="776">
                  <c:v>92</c:v>
                </c:pt>
                <c:pt idx="777">
                  <c:v>98</c:v>
                </c:pt>
                <c:pt idx="778">
                  <c:v>110</c:v>
                </c:pt>
                <c:pt idx="779">
                  <c:v>110</c:v>
                </c:pt>
                <c:pt idx="780">
                  <c:v>94</c:v>
                </c:pt>
                <c:pt idx="781">
                  <c:v>93</c:v>
                </c:pt>
                <c:pt idx="782">
                  <c:v>108</c:v>
                </c:pt>
                <c:pt idx="783">
                  <c:v>97</c:v>
                </c:pt>
                <c:pt idx="784">
                  <c:v>100</c:v>
                </c:pt>
                <c:pt idx="785">
                  <c:v>105</c:v>
                </c:pt>
                <c:pt idx="786">
                  <c:v>111</c:v>
                </c:pt>
                <c:pt idx="787">
                  <c:v>85</c:v>
                </c:pt>
                <c:pt idx="788">
                  <c:v>99</c:v>
                </c:pt>
                <c:pt idx="789">
                  <c:v>86</c:v>
                </c:pt>
                <c:pt idx="790">
                  <c:v>92</c:v>
                </c:pt>
                <c:pt idx="791">
                  <c:v>90</c:v>
                </c:pt>
                <c:pt idx="792">
                  <c:v>88</c:v>
                </c:pt>
                <c:pt idx="793">
                  <c:v>101</c:v>
                </c:pt>
                <c:pt idx="794">
                  <c:v>114</c:v>
                </c:pt>
                <c:pt idx="795">
                  <c:v>116</c:v>
                </c:pt>
                <c:pt idx="796">
                  <c:v>90</c:v>
                </c:pt>
                <c:pt idx="797">
                  <c:v>78</c:v>
                </c:pt>
                <c:pt idx="798">
                  <c:v>91</c:v>
                </c:pt>
                <c:pt idx="799">
                  <c:v>95</c:v>
                </c:pt>
                <c:pt idx="800">
                  <c:v>110</c:v>
                </c:pt>
                <c:pt idx="801">
                  <c:v>94</c:v>
                </c:pt>
                <c:pt idx="802">
                  <c:v>113</c:v>
                </c:pt>
                <c:pt idx="803">
                  <c:v>100</c:v>
                </c:pt>
                <c:pt idx="804">
                  <c:v>104</c:v>
                </c:pt>
                <c:pt idx="805">
                  <c:v>93</c:v>
                </c:pt>
                <c:pt idx="806">
                  <c:v>92</c:v>
                </c:pt>
                <c:pt idx="807">
                  <c:v>92</c:v>
                </c:pt>
                <c:pt idx="808">
                  <c:v>98</c:v>
                </c:pt>
                <c:pt idx="809">
                  <c:v>99</c:v>
                </c:pt>
                <c:pt idx="810">
                  <c:v>121</c:v>
                </c:pt>
                <c:pt idx="811">
                  <c:v>90</c:v>
                </c:pt>
                <c:pt idx="812">
                  <c:v>99</c:v>
                </c:pt>
                <c:pt idx="813">
                  <c:v>88</c:v>
                </c:pt>
                <c:pt idx="814">
                  <c:v>102</c:v>
                </c:pt>
                <c:pt idx="815">
                  <c:v>97</c:v>
                </c:pt>
                <c:pt idx="816">
                  <c:v>95</c:v>
                </c:pt>
                <c:pt idx="817">
                  <c:v>93</c:v>
                </c:pt>
                <c:pt idx="818">
                  <c:v>106</c:v>
                </c:pt>
                <c:pt idx="819">
                  <c:v>108</c:v>
                </c:pt>
                <c:pt idx="820">
                  <c:v>96</c:v>
                </c:pt>
                <c:pt idx="821">
                  <c:v>90</c:v>
                </c:pt>
                <c:pt idx="822">
                  <c:v>90</c:v>
                </c:pt>
                <c:pt idx="823">
                  <c:v>85</c:v>
                </c:pt>
                <c:pt idx="824">
                  <c:v>100</c:v>
                </c:pt>
                <c:pt idx="825">
                  <c:v>103</c:v>
                </c:pt>
                <c:pt idx="826">
                  <c:v>96</c:v>
                </c:pt>
                <c:pt idx="827">
                  <c:v>105</c:v>
                </c:pt>
                <c:pt idx="828">
                  <c:v>124</c:v>
                </c:pt>
                <c:pt idx="829">
                  <c:v>94</c:v>
                </c:pt>
                <c:pt idx="830">
                  <c:v>99</c:v>
                </c:pt>
                <c:pt idx="831">
                  <c:v>104</c:v>
                </c:pt>
                <c:pt idx="832">
                  <c:v>98</c:v>
                </c:pt>
                <c:pt idx="833">
                  <c:v>77</c:v>
                </c:pt>
                <c:pt idx="834">
                  <c:v>94</c:v>
                </c:pt>
                <c:pt idx="835">
                  <c:v>97</c:v>
                </c:pt>
                <c:pt idx="836">
                  <c:v>105</c:v>
                </c:pt>
                <c:pt idx="837">
                  <c:v>94</c:v>
                </c:pt>
                <c:pt idx="838">
                  <c:v>101</c:v>
                </c:pt>
                <c:pt idx="839">
                  <c:v>84</c:v>
                </c:pt>
                <c:pt idx="840">
                  <c:v>100</c:v>
                </c:pt>
                <c:pt idx="841">
                  <c:v>100</c:v>
                </c:pt>
                <c:pt idx="842">
                  <c:v>104</c:v>
                </c:pt>
                <c:pt idx="843">
                  <c:v>97</c:v>
                </c:pt>
                <c:pt idx="844">
                  <c:v>93</c:v>
                </c:pt>
                <c:pt idx="845">
                  <c:v>114</c:v>
                </c:pt>
                <c:pt idx="846">
                  <c:v>106</c:v>
                </c:pt>
                <c:pt idx="847">
                  <c:v>92</c:v>
                </c:pt>
                <c:pt idx="848">
                  <c:v>98</c:v>
                </c:pt>
                <c:pt idx="849">
                  <c:v>91</c:v>
                </c:pt>
                <c:pt idx="850">
                  <c:v>97</c:v>
                </c:pt>
                <c:pt idx="851">
                  <c:v>87</c:v>
                </c:pt>
                <c:pt idx="852">
                  <c:v>89</c:v>
                </c:pt>
                <c:pt idx="853">
                  <c:v>86</c:v>
                </c:pt>
                <c:pt idx="854">
                  <c:v>106</c:v>
                </c:pt>
                <c:pt idx="855">
                  <c:v>98</c:v>
                </c:pt>
                <c:pt idx="856">
                  <c:v>91</c:v>
                </c:pt>
                <c:pt idx="857">
                  <c:v>102</c:v>
                </c:pt>
                <c:pt idx="858">
                  <c:v>85</c:v>
                </c:pt>
                <c:pt idx="859">
                  <c:v>82</c:v>
                </c:pt>
                <c:pt idx="860">
                  <c:v>104</c:v>
                </c:pt>
                <c:pt idx="861">
                  <c:v>120</c:v>
                </c:pt>
                <c:pt idx="862">
                  <c:v>85</c:v>
                </c:pt>
                <c:pt idx="863">
                  <c:v>105</c:v>
                </c:pt>
                <c:pt idx="864">
                  <c:v>115</c:v>
                </c:pt>
                <c:pt idx="865">
                  <c:v>101</c:v>
                </c:pt>
                <c:pt idx="866">
                  <c:v>74</c:v>
                </c:pt>
                <c:pt idx="867">
                  <c:v>89</c:v>
                </c:pt>
                <c:pt idx="868">
                  <c:v>91</c:v>
                </c:pt>
                <c:pt idx="869">
                  <c:v>90</c:v>
                </c:pt>
                <c:pt idx="870">
                  <c:v>105</c:v>
                </c:pt>
                <c:pt idx="871">
                  <c:v>98</c:v>
                </c:pt>
                <c:pt idx="872">
                  <c:v>92</c:v>
                </c:pt>
                <c:pt idx="873">
                  <c:v>108</c:v>
                </c:pt>
                <c:pt idx="874">
                  <c:v>108</c:v>
                </c:pt>
                <c:pt idx="875">
                  <c:v>109</c:v>
                </c:pt>
                <c:pt idx="878">
                  <c:v>91</c:v>
                </c:pt>
                <c:pt idx="879">
                  <c:v>85</c:v>
                </c:pt>
                <c:pt idx="880">
                  <c:v>88</c:v>
                </c:pt>
                <c:pt idx="881">
                  <c:v>97</c:v>
                </c:pt>
                <c:pt idx="882">
                  <c:v>113</c:v>
                </c:pt>
                <c:pt idx="883">
                  <c:v>109</c:v>
                </c:pt>
                <c:pt idx="884">
                  <c:v>86</c:v>
                </c:pt>
                <c:pt idx="885">
                  <c:v>81</c:v>
                </c:pt>
                <c:pt idx="886">
                  <c:v>93</c:v>
                </c:pt>
                <c:pt idx="887">
                  <c:v>95</c:v>
                </c:pt>
                <c:pt idx="888">
                  <c:v>96</c:v>
                </c:pt>
                <c:pt idx="889">
                  <c:v>95</c:v>
                </c:pt>
                <c:pt idx="890">
                  <c:v>83</c:v>
                </c:pt>
                <c:pt idx="891">
                  <c:v>97</c:v>
                </c:pt>
                <c:pt idx="892">
                  <c:v>89</c:v>
                </c:pt>
                <c:pt idx="893">
                  <c:v>96</c:v>
                </c:pt>
                <c:pt idx="894">
                  <c:v>102</c:v>
                </c:pt>
                <c:pt idx="895">
                  <c:v>91</c:v>
                </c:pt>
                <c:pt idx="896">
                  <c:v>108</c:v>
                </c:pt>
                <c:pt idx="897">
                  <c:v>106</c:v>
                </c:pt>
                <c:pt idx="898">
                  <c:v>109</c:v>
                </c:pt>
                <c:pt idx="899">
                  <c:v>90</c:v>
                </c:pt>
                <c:pt idx="900">
                  <c:v>99</c:v>
                </c:pt>
                <c:pt idx="901">
                  <c:v>96</c:v>
                </c:pt>
                <c:pt idx="902">
                  <c:v>85</c:v>
                </c:pt>
                <c:pt idx="903">
                  <c:v>95</c:v>
                </c:pt>
                <c:pt idx="904">
                  <c:v>96</c:v>
                </c:pt>
                <c:pt idx="905">
                  <c:v>94</c:v>
                </c:pt>
                <c:pt idx="906">
                  <c:v>114</c:v>
                </c:pt>
                <c:pt idx="907">
                  <c:v>95</c:v>
                </c:pt>
                <c:pt idx="908">
                  <c:v>86</c:v>
                </c:pt>
                <c:pt idx="909">
                  <c:v>97</c:v>
                </c:pt>
                <c:pt idx="910">
                  <c:v>97</c:v>
                </c:pt>
                <c:pt idx="911">
                  <c:v>69</c:v>
                </c:pt>
                <c:pt idx="912">
                  <c:v>97</c:v>
                </c:pt>
                <c:pt idx="913">
                  <c:v>83</c:v>
                </c:pt>
                <c:pt idx="914">
                  <c:v>95</c:v>
                </c:pt>
                <c:pt idx="915">
                  <c:v>91</c:v>
                </c:pt>
                <c:pt idx="916">
                  <c:v>84</c:v>
                </c:pt>
                <c:pt idx="917">
                  <c:v>93</c:v>
                </c:pt>
                <c:pt idx="918">
                  <c:v>103</c:v>
                </c:pt>
                <c:pt idx="919">
                  <c:v>94</c:v>
                </c:pt>
                <c:pt idx="920">
                  <c:v>109</c:v>
                </c:pt>
                <c:pt idx="921">
                  <c:v>90</c:v>
                </c:pt>
                <c:pt idx="922">
                  <c:v>79</c:v>
                </c:pt>
                <c:pt idx="923">
                  <c:v>95</c:v>
                </c:pt>
                <c:pt idx="924">
                  <c:v>112</c:v>
                </c:pt>
                <c:pt idx="927">
                  <c:v>87</c:v>
                </c:pt>
                <c:pt idx="928">
                  <c:v>96</c:v>
                </c:pt>
                <c:pt idx="929">
                  <c:v>83</c:v>
                </c:pt>
                <c:pt idx="930">
                  <c:v>95</c:v>
                </c:pt>
                <c:pt idx="931">
                  <c:v>97</c:v>
                </c:pt>
                <c:pt idx="932">
                  <c:v>91</c:v>
                </c:pt>
                <c:pt idx="933">
                  <c:v>101</c:v>
                </c:pt>
                <c:pt idx="934">
                  <c:v>92</c:v>
                </c:pt>
                <c:pt idx="935">
                  <c:v>93</c:v>
                </c:pt>
                <c:pt idx="936">
                  <c:v>99</c:v>
                </c:pt>
                <c:pt idx="937">
                  <c:v>99</c:v>
                </c:pt>
                <c:pt idx="938">
                  <c:v>106</c:v>
                </c:pt>
                <c:pt idx="939">
                  <c:v>103</c:v>
                </c:pt>
                <c:pt idx="940">
                  <c:v>106</c:v>
                </c:pt>
                <c:pt idx="941">
                  <c:v>88</c:v>
                </c:pt>
                <c:pt idx="942">
                  <c:v>87</c:v>
                </c:pt>
                <c:pt idx="943">
                  <c:v>110</c:v>
                </c:pt>
                <c:pt idx="944">
                  <c:v>89</c:v>
                </c:pt>
                <c:pt idx="945">
                  <c:v>84</c:v>
                </c:pt>
                <c:pt idx="946">
                  <c:v>97</c:v>
                </c:pt>
                <c:pt idx="947">
                  <c:v>97</c:v>
                </c:pt>
                <c:pt idx="948">
                  <c:v>110</c:v>
                </c:pt>
                <c:pt idx="949">
                  <c:v>89</c:v>
                </c:pt>
                <c:pt idx="950">
                  <c:v>98</c:v>
                </c:pt>
                <c:pt idx="951">
                  <c:v>102</c:v>
                </c:pt>
                <c:pt idx="952">
                  <c:v>91</c:v>
                </c:pt>
                <c:pt idx="953">
                  <c:v>104</c:v>
                </c:pt>
                <c:pt idx="954">
                  <c:v>78</c:v>
                </c:pt>
                <c:pt idx="955">
                  <c:v>91</c:v>
                </c:pt>
                <c:pt idx="956">
                  <c:v>93</c:v>
                </c:pt>
                <c:pt idx="957">
                  <c:v>96</c:v>
                </c:pt>
                <c:pt idx="958">
                  <c:v>90</c:v>
                </c:pt>
                <c:pt idx="959">
                  <c:v>90</c:v>
                </c:pt>
                <c:pt idx="960">
                  <c:v>90</c:v>
                </c:pt>
                <c:pt idx="961">
                  <c:v>74</c:v>
                </c:pt>
                <c:pt idx="962">
                  <c:v>82</c:v>
                </c:pt>
                <c:pt idx="963">
                  <c:v>83</c:v>
                </c:pt>
                <c:pt idx="964">
                  <c:v>88</c:v>
                </c:pt>
                <c:pt idx="965">
                  <c:v>88</c:v>
                </c:pt>
                <c:pt idx="966">
                  <c:v>97</c:v>
                </c:pt>
                <c:pt idx="967">
                  <c:v>119</c:v>
                </c:pt>
                <c:pt idx="968">
                  <c:v>105</c:v>
                </c:pt>
                <c:pt idx="969">
                  <c:v>101</c:v>
                </c:pt>
                <c:pt idx="970">
                  <c:v>93</c:v>
                </c:pt>
                <c:pt idx="971">
                  <c:v>90</c:v>
                </c:pt>
                <c:pt idx="972">
                  <c:v>104</c:v>
                </c:pt>
                <c:pt idx="973">
                  <c:v>97</c:v>
                </c:pt>
                <c:pt idx="974">
                  <c:v>85</c:v>
                </c:pt>
                <c:pt idx="975">
                  <c:v>90</c:v>
                </c:pt>
                <c:pt idx="976">
                  <c:v>88</c:v>
                </c:pt>
                <c:pt idx="977">
                  <c:v>95</c:v>
                </c:pt>
                <c:pt idx="978">
                  <c:v>83</c:v>
                </c:pt>
                <c:pt idx="979">
                  <c:v>90</c:v>
                </c:pt>
                <c:pt idx="980">
                  <c:v>92</c:v>
                </c:pt>
                <c:pt idx="981">
                  <c:v>95</c:v>
                </c:pt>
                <c:pt idx="982">
                  <c:v>103</c:v>
                </c:pt>
                <c:pt idx="983">
                  <c:v>107</c:v>
                </c:pt>
                <c:pt idx="984">
                  <c:v>111</c:v>
                </c:pt>
                <c:pt idx="985">
                  <c:v>107</c:v>
                </c:pt>
                <c:pt idx="986">
                  <c:v>106</c:v>
                </c:pt>
                <c:pt idx="987">
                  <c:v>90</c:v>
                </c:pt>
                <c:pt idx="988">
                  <c:v>92</c:v>
                </c:pt>
                <c:pt idx="989">
                  <c:v>97</c:v>
                </c:pt>
                <c:pt idx="991">
                  <c:v>99</c:v>
                </c:pt>
                <c:pt idx="992">
                  <c:v>89</c:v>
                </c:pt>
                <c:pt idx="993">
                  <c:v>106</c:v>
                </c:pt>
                <c:pt idx="994">
                  <c:v>92</c:v>
                </c:pt>
                <c:pt idx="995">
                  <c:v>91</c:v>
                </c:pt>
                <c:pt idx="996">
                  <c:v>99</c:v>
                </c:pt>
                <c:pt idx="997">
                  <c:v>97</c:v>
                </c:pt>
                <c:pt idx="998">
                  <c:v>93</c:v>
                </c:pt>
                <c:pt idx="999">
                  <c:v>91</c:v>
                </c:pt>
                <c:pt idx="1000">
                  <c:v>96</c:v>
                </c:pt>
                <c:pt idx="1001">
                  <c:v>93</c:v>
                </c:pt>
                <c:pt idx="1002">
                  <c:v>95</c:v>
                </c:pt>
                <c:pt idx="1003">
                  <c:v>96</c:v>
                </c:pt>
                <c:pt idx="1004">
                  <c:v>91</c:v>
                </c:pt>
                <c:pt idx="1005">
                  <c:v>105</c:v>
                </c:pt>
                <c:pt idx="1006">
                  <c:v>95</c:v>
                </c:pt>
                <c:pt idx="1007">
                  <c:v>83</c:v>
                </c:pt>
                <c:pt idx="1008">
                  <c:v>92</c:v>
                </c:pt>
                <c:pt idx="1009">
                  <c:v>75</c:v>
                </c:pt>
                <c:pt idx="1010">
                  <c:v>92</c:v>
                </c:pt>
                <c:pt idx="1011">
                  <c:v>79</c:v>
                </c:pt>
                <c:pt idx="1012">
                  <c:v>99</c:v>
                </c:pt>
                <c:pt idx="1013">
                  <c:v>93</c:v>
                </c:pt>
                <c:pt idx="1014">
                  <c:v>95</c:v>
                </c:pt>
                <c:pt idx="1015">
                  <c:v>95</c:v>
                </c:pt>
                <c:pt idx="1016">
                  <c:v>101</c:v>
                </c:pt>
                <c:pt idx="1017">
                  <c:v>83</c:v>
                </c:pt>
                <c:pt idx="1018">
                  <c:v>100</c:v>
                </c:pt>
                <c:pt idx="1019">
                  <c:v>92</c:v>
                </c:pt>
                <c:pt idx="1020">
                  <c:v>86</c:v>
                </c:pt>
                <c:pt idx="1021">
                  <c:v>80</c:v>
                </c:pt>
                <c:pt idx="1022">
                  <c:v>103</c:v>
                </c:pt>
                <c:pt idx="1023">
                  <c:v>105</c:v>
                </c:pt>
                <c:pt idx="1024">
                  <c:v>107</c:v>
                </c:pt>
                <c:pt idx="1025">
                  <c:v>95</c:v>
                </c:pt>
                <c:pt idx="1026">
                  <c:v>84</c:v>
                </c:pt>
                <c:pt idx="1027">
                  <c:v>89</c:v>
                </c:pt>
                <c:pt idx="1028">
                  <c:v>82</c:v>
                </c:pt>
                <c:pt idx="1029">
                  <c:v>77</c:v>
                </c:pt>
                <c:pt idx="1030">
                  <c:v>106</c:v>
                </c:pt>
                <c:pt idx="1031">
                  <c:v>75</c:v>
                </c:pt>
                <c:pt idx="1032">
                  <c:v>103</c:v>
                </c:pt>
                <c:pt idx="1033">
                  <c:v>85</c:v>
                </c:pt>
                <c:pt idx="1034">
                  <c:v>89</c:v>
                </c:pt>
                <c:pt idx="1035">
                  <c:v>93</c:v>
                </c:pt>
                <c:pt idx="1036">
                  <c:v>95</c:v>
                </c:pt>
                <c:pt idx="1037">
                  <c:v>83</c:v>
                </c:pt>
                <c:pt idx="1038">
                  <c:v>95</c:v>
                </c:pt>
                <c:pt idx="1039">
                  <c:v>107</c:v>
                </c:pt>
                <c:pt idx="1040">
                  <c:v>88</c:v>
                </c:pt>
                <c:pt idx="1041">
                  <c:v>78</c:v>
                </c:pt>
                <c:pt idx="1042">
                  <c:v>96</c:v>
                </c:pt>
                <c:pt idx="1043">
                  <c:v>84</c:v>
                </c:pt>
                <c:pt idx="1044">
                  <c:v>96</c:v>
                </c:pt>
                <c:pt idx="1045">
                  <c:v>92</c:v>
                </c:pt>
                <c:pt idx="1046">
                  <c:v>89</c:v>
                </c:pt>
                <c:pt idx="1047">
                  <c:v>105</c:v>
                </c:pt>
                <c:pt idx="1048">
                  <c:v>79</c:v>
                </c:pt>
                <c:pt idx="1049">
                  <c:v>90</c:v>
                </c:pt>
                <c:pt idx="1050">
                  <c:v>85</c:v>
                </c:pt>
                <c:pt idx="1051">
                  <c:v>81</c:v>
                </c:pt>
                <c:pt idx="1052">
                  <c:v>87</c:v>
                </c:pt>
                <c:pt idx="1053">
                  <c:v>106</c:v>
                </c:pt>
                <c:pt idx="1054">
                  <c:v>88</c:v>
                </c:pt>
                <c:pt idx="1055">
                  <c:v>85</c:v>
                </c:pt>
                <c:pt idx="1056">
                  <c:v>96</c:v>
                </c:pt>
                <c:pt idx="1057">
                  <c:v>81</c:v>
                </c:pt>
                <c:pt idx="1058">
                  <c:v>94</c:v>
                </c:pt>
                <c:pt idx="1059">
                  <c:v>93</c:v>
                </c:pt>
                <c:pt idx="1060">
                  <c:v>84</c:v>
                </c:pt>
                <c:pt idx="1061">
                  <c:v>94</c:v>
                </c:pt>
                <c:pt idx="1062">
                  <c:v>86</c:v>
                </c:pt>
                <c:pt idx="1063">
                  <c:v>84</c:v>
                </c:pt>
                <c:pt idx="1064">
                  <c:v>90</c:v>
                </c:pt>
                <c:pt idx="1067">
                  <c:v>72</c:v>
                </c:pt>
                <c:pt idx="1068">
                  <c:v>98</c:v>
                </c:pt>
                <c:pt idx="1069">
                  <c:v>91</c:v>
                </c:pt>
                <c:pt idx="1070">
                  <c:v>85</c:v>
                </c:pt>
                <c:pt idx="1071">
                  <c:v>90</c:v>
                </c:pt>
                <c:pt idx="1072">
                  <c:v>114</c:v>
                </c:pt>
                <c:pt idx="1073">
                  <c:v>117</c:v>
                </c:pt>
                <c:pt idx="1074">
                  <c:v>81</c:v>
                </c:pt>
                <c:pt idx="1075">
                  <c:v>96</c:v>
                </c:pt>
                <c:pt idx="1076">
                  <c:v>89</c:v>
                </c:pt>
                <c:pt idx="1077">
                  <c:v>101</c:v>
                </c:pt>
                <c:pt idx="1078">
                  <c:v>99</c:v>
                </c:pt>
                <c:pt idx="1079">
                  <c:v>90</c:v>
                </c:pt>
                <c:pt idx="1080">
                  <c:v>89</c:v>
                </c:pt>
                <c:pt idx="1081">
                  <c:v>88</c:v>
                </c:pt>
                <c:pt idx="1082">
                  <c:v>90</c:v>
                </c:pt>
                <c:pt idx="1083">
                  <c:v>88</c:v>
                </c:pt>
                <c:pt idx="1084">
                  <c:v>91</c:v>
                </c:pt>
                <c:pt idx="1085">
                  <c:v>102</c:v>
                </c:pt>
                <c:pt idx="1086">
                  <c:v>102</c:v>
                </c:pt>
                <c:pt idx="1087">
                  <c:v>92</c:v>
                </c:pt>
                <c:pt idx="1088">
                  <c:v>102</c:v>
                </c:pt>
                <c:pt idx="1089">
                  <c:v>112</c:v>
                </c:pt>
                <c:pt idx="1090">
                  <c:v>84</c:v>
                </c:pt>
                <c:pt idx="1091">
                  <c:v>103</c:v>
                </c:pt>
                <c:pt idx="1092">
                  <c:v>85</c:v>
                </c:pt>
                <c:pt idx="1093">
                  <c:v>92</c:v>
                </c:pt>
                <c:pt idx="1094">
                  <c:v>91</c:v>
                </c:pt>
                <c:pt idx="1095">
                  <c:v>85</c:v>
                </c:pt>
                <c:pt idx="1096">
                  <c:v>66</c:v>
                </c:pt>
                <c:pt idx="1097">
                  <c:v>106</c:v>
                </c:pt>
                <c:pt idx="1098">
                  <c:v>94</c:v>
                </c:pt>
                <c:pt idx="1099">
                  <c:v>99</c:v>
                </c:pt>
                <c:pt idx="1100">
                  <c:v>114</c:v>
                </c:pt>
                <c:pt idx="1101">
                  <c:v>77</c:v>
                </c:pt>
                <c:pt idx="1102">
                  <c:v>97</c:v>
                </c:pt>
                <c:pt idx="1103">
                  <c:v>78</c:v>
                </c:pt>
                <c:pt idx="1104">
                  <c:v>101</c:v>
                </c:pt>
                <c:pt idx="1105">
                  <c:v>107</c:v>
                </c:pt>
                <c:pt idx="1106">
                  <c:v>95</c:v>
                </c:pt>
                <c:pt idx="1107">
                  <c:v>79</c:v>
                </c:pt>
                <c:pt idx="1108">
                  <c:v>89</c:v>
                </c:pt>
                <c:pt idx="1109">
                  <c:v>89</c:v>
                </c:pt>
                <c:pt idx="1110">
                  <c:v>87</c:v>
                </c:pt>
                <c:pt idx="1111">
                  <c:v>93</c:v>
                </c:pt>
                <c:pt idx="1112">
                  <c:v>87</c:v>
                </c:pt>
                <c:pt idx="1113">
                  <c:v>76</c:v>
                </c:pt>
                <c:pt idx="1114">
                  <c:v>109</c:v>
                </c:pt>
                <c:pt idx="1115">
                  <c:v>81</c:v>
                </c:pt>
                <c:pt idx="1116">
                  <c:v>96</c:v>
                </c:pt>
                <c:pt idx="1117">
                  <c:v>89</c:v>
                </c:pt>
                <c:pt idx="1118">
                  <c:v>110</c:v>
                </c:pt>
                <c:pt idx="1119">
                  <c:v>79</c:v>
                </c:pt>
                <c:pt idx="1120">
                  <c:v>89</c:v>
                </c:pt>
                <c:pt idx="1121">
                  <c:v>103</c:v>
                </c:pt>
                <c:pt idx="1122">
                  <c:v>99</c:v>
                </c:pt>
                <c:pt idx="1123">
                  <c:v>83</c:v>
                </c:pt>
                <c:pt idx="1124">
                  <c:v>85</c:v>
                </c:pt>
                <c:pt idx="1125">
                  <c:v>84</c:v>
                </c:pt>
                <c:pt idx="1126">
                  <c:v>86</c:v>
                </c:pt>
                <c:pt idx="1127">
                  <c:v>83</c:v>
                </c:pt>
                <c:pt idx="1128">
                  <c:v>71</c:v>
                </c:pt>
                <c:pt idx="1129">
                  <c:v>79</c:v>
                </c:pt>
                <c:pt idx="1130">
                  <c:v>75</c:v>
                </c:pt>
                <c:pt idx="1131">
                  <c:v>92</c:v>
                </c:pt>
                <c:pt idx="1132">
                  <c:v>102</c:v>
                </c:pt>
                <c:pt idx="1133">
                  <c:v>100</c:v>
                </c:pt>
                <c:pt idx="1134">
                  <c:v>90</c:v>
                </c:pt>
                <c:pt idx="1135">
                  <c:v>76</c:v>
                </c:pt>
                <c:pt idx="1136">
                  <c:v>91</c:v>
                </c:pt>
                <c:pt idx="1137">
                  <c:v>86</c:v>
                </c:pt>
                <c:pt idx="1138">
                  <c:v>89</c:v>
                </c:pt>
                <c:pt idx="1139">
                  <c:v>70</c:v>
                </c:pt>
                <c:pt idx="1140">
                  <c:v>81</c:v>
                </c:pt>
                <c:pt idx="1141">
                  <c:v>81</c:v>
                </c:pt>
                <c:pt idx="1142">
                  <c:v>92</c:v>
                </c:pt>
                <c:pt idx="1143">
                  <c:v>98</c:v>
                </c:pt>
                <c:pt idx="1144">
                  <c:v>97</c:v>
                </c:pt>
                <c:pt idx="1145">
                  <c:v>85</c:v>
                </c:pt>
                <c:pt idx="1146">
                  <c:v>78</c:v>
                </c:pt>
                <c:pt idx="1147">
                  <c:v>68</c:v>
                </c:pt>
                <c:pt idx="1148">
                  <c:v>113</c:v>
                </c:pt>
                <c:pt idx="1149">
                  <c:v>97</c:v>
                </c:pt>
                <c:pt idx="1150">
                  <c:v>77</c:v>
                </c:pt>
                <c:pt idx="1151">
                  <c:v>95</c:v>
                </c:pt>
                <c:pt idx="1152">
                  <c:v>101</c:v>
                </c:pt>
                <c:pt idx="1153">
                  <c:v>98</c:v>
                </c:pt>
                <c:pt idx="1154">
                  <c:v>89</c:v>
                </c:pt>
                <c:pt idx="1155">
                  <c:v>90</c:v>
                </c:pt>
                <c:pt idx="1156">
                  <c:v>113</c:v>
                </c:pt>
                <c:pt idx="1157">
                  <c:v>88</c:v>
                </c:pt>
                <c:pt idx="1158">
                  <c:v>79</c:v>
                </c:pt>
                <c:pt idx="1159">
                  <c:v>82</c:v>
                </c:pt>
                <c:pt idx="1160">
                  <c:v>81</c:v>
                </c:pt>
                <c:pt idx="1161">
                  <c:v>93</c:v>
                </c:pt>
                <c:pt idx="1162">
                  <c:v>74</c:v>
                </c:pt>
                <c:pt idx="1163">
                  <c:v>94</c:v>
                </c:pt>
                <c:pt idx="1164">
                  <c:v>91</c:v>
                </c:pt>
                <c:pt idx="1165">
                  <c:v>89</c:v>
                </c:pt>
                <c:pt idx="1166">
                  <c:v>96</c:v>
                </c:pt>
                <c:pt idx="1167">
                  <c:v>70</c:v>
                </c:pt>
                <c:pt idx="1168">
                  <c:v>80</c:v>
                </c:pt>
                <c:pt idx="1169">
                  <c:v>85</c:v>
                </c:pt>
                <c:pt idx="1170">
                  <c:v>100</c:v>
                </c:pt>
                <c:pt idx="1171">
                  <c:v>92</c:v>
                </c:pt>
                <c:pt idx="1172">
                  <c:v>92</c:v>
                </c:pt>
                <c:pt idx="1173">
                  <c:v>103</c:v>
                </c:pt>
                <c:pt idx="1174">
                  <c:v>91</c:v>
                </c:pt>
                <c:pt idx="1175">
                  <c:v>106</c:v>
                </c:pt>
                <c:pt idx="1176">
                  <c:v>93</c:v>
                </c:pt>
                <c:pt idx="1177">
                  <c:v>83</c:v>
                </c:pt>
                <c:pt idx="1178">
                  <c:v>93</c:v>
                </c:pt>
                <c:pt idx="1179">
                  <c:v>93</c:v>
                </c:pt>
                <c:pt idx="1180">
                  <c:v>110</c:v>
                </c:pt>
                <c:pt idx="1181">
                  <c:v>108</c:v>
                </c:pt>
                <c:pt idx="1184">
                  <c:v>90</c:v>
                </c:pt>
                <c:pt idx="1185">
                  <c:v>90</c:v>
                </c:pt>
                <c:pt idx="1186">
                  <c:v>92</c:v>
                </c:pt>
                <c:pt idx="1187">
                  <c:v>101</c:v>
                </c:pt>
                <c:pt idx="1188">
                  <c:v>92</c:v>
                </c:pt>
                <c:pt idx="1189">
                  <c:v>91</c:v>
                </c:pt>
                <c:pt idx="1190">
                  <c:v>96</c:v>
                </c:pt>
                <c:pt idx="1191">
                  <c:v>75</c:v>
                </c:pt>
                <c:pt idx="1192">
                  <c:v>96</c:v>
                </c:pt>
                <c:pt idx="1193">
                  <c:v>101</c:v>
                </c:pt>
                <c:pt idx="1194">
                  <c:v>68</c:v>
                </c:pt>
                <c:pt idx="1195">
                  <c:v>98</c:v>
                </c:pt>
                <c:pt idx="1196">
                  <c:v>94</c:v>
                </c:pt>
                <c:pt idx="1197">
                  <c:v>89</c:v>
                </c:pt>
                <c:pt idx="1198">
                  <c:v>84</c:v>
                </c:pt>
                <c:pt idx="1199">
                  <c:v>82</c:v>
                </c:pt>
                <c:pt idx="1200">
                  <c:v>71</c:v>
                </c:pt>
                <c:pt idx="1201">
                  <c:v>90</c:v>
                </c:pt>
                <c:pt idx="1202">
                  <c:v>98</c:v>
                </c:pt>
                <c:pt idx="1203">
                  <c:v>90</c:v>
                </c:pt>
                <c:pt idx="1204">
                  <c:v>84</c:v>
                </c:pt>
                <c:pt idx="1205">
                  <c:v>99</c:v>
                </c:pt>
                <c:pt idx="1206">
                  <c:v>110</c:v>
                </c:pt>
                <c:pt idx="1207">
                  <c:v>82</c:v>
                </c:pt>
                <c:pt idx="1208">
                  <c:v>76</c:v>
                </c:pt>
                <c:pt idx="1209">
                  <c:v>98</c:v>
                </c:pt>
                <c:pt idx="1210">
                  <c:v>93</c:v>
                </c:pt>
                <c:pt idx="1211">
                  <c:v>72</c:v>
                </c:pt>
                <c:pt idx="1212">
                  <c:v>97</c:v>
                </c:pt>
                <c:pt idx="1213">
                  <c:v>108</c:v>
                </c:pt>
                <c:pt idx="1214">
                  <c:v>109</c:v>
                </c:pt>
                <c:pt idx="1215">
                  <c:v>88</c:v>
                </c:pt>
                <c:pt idx="1216">
                  <c:v>87</c:v>
                </c:pt>
                <c:pt idx="1217">
                  <c:v>99</c:v>
                </c:pt>
                <c:pt idx="1218">
                  <c:v>89</c:v>
                </c:pt>
                <c:pt idx="1220">
                  <c:v>100</c:v>
                </c:pt>
                <c:pt idx="1221">
                  <c:v>86</c:v>
                </c:pt>
                <c:pt idx="1222">
                  <c:v>100</c:v>
                </c:pt>
                <c:pt idx="1223">
                  <c:v>93</c:v>
                </c:pt>
                <c:pt idx="1224">
                  <c:v>101</c:v>
                </c:pt>
                <c:pt idx="1225">
                  <c:v>95</c:v>
                </c:pt>
                <c:pt idx="1226">
                  <c:v>77</c:v>
                </c:pt>
                <c:pt idx="1227">
                  <c:v>88</c:v>
                </c:pt>
                <c:pt idx="1228">
                  <c:v>72</c:v>
                </c:pt>
                <c:pt idx="1229">
                  <c:v>82</c:v>
                </c:pt>
                <c:pt idx="1230">
                  <c:v>87</c:v>
                </c:pt>
                <c:pt idx="1231">
                  <c:v>82</c:v>
                </c:pt>
                <c:pt idx="1233">
                  <c:v>93</c:v>
                </c:pt>
                <c:pt idx="1234">
                  <c:v>97</c:v>
                </c:pt>
                <c:pt idx="1235">
                  <c:v>83</c:v>
                </c:pt>
                <c:pt idx="1236">
                  <c:v>95</c:v>
                </c:pt>
                <c:pt idx="1237">
                  <c:v>75</c:v>
                </c:pt>
                <c:pt idx="1238">
                  <c:v>87</c:v>
                </c:pt>
                <c:pt idx="1239">
                  <c:v>88</c:v>
                </c:pt>
                <c:pt idx="1240">
                  <c:v>85</c:v>
                </c:pt>
                <c:pt idx="1241">
                  <c:v>85</c:v>
                </c:pt>
                <c:pt idx="1242">
                  <c:v>86</c:v>
                </c:pt>
                <c:pt idx="1243">
                  <c:v>93</c:v>
                </c:pt>
                <c:pt idx="1244">
                  <c:v>94</c:v>
                </c:pt>
                <c:pt idx="1245">
                  <c:v>90</c:v>
                </c:pt>
                <c:pt idx="1246">
                  <c:v>73</c:v>
                </c:pt>
                <c:pt idx="1247">
                  <c:v>94</c:v>
                </c:pt>
                <c:pt idx="1248">
                  <c:v>91</c:v>
                </c:pt>
                <c:pt idx="1249">
                  <c:v>82</c:v>
                </c:pt>
                <c:pt idx="1250">
                  <c:v>74</c:v>
                </c:pt>
                <c:pt idx="1251">
                  <c:v>96</c:v>
                </c:pt>
                <c:pt idx="1252">
                  <c:v>80</c:v>
                </c:pt>
                <c:pt idx="1253">
                  <c:v>80</c:v>
                </c:pt>
                <c:pt idx="1254">
                  <c:v>75</c:v>
                </c:pt>
                <c:pt idx="1255">
                  <c:v>89</c:v>
                </c:pt>
                <c:pt idx="1256">
                  <c:v>96</c:v>
                </c:pt>
                <c:pt idx="1257">
                  <c:v>79</c:v>
                </c:pt>
                <c:pt idx="1258">
                  <c:v>117</c:v>
                </c:pt>
                <c:pt idx="1259">
                  <c:v>96</c:v>
                </c:pt>
                <c:pt idx="1260">
                  <c:v>86</c:v>
                </c:pt>
                <c:pt idx="1261">
                  <c:v>73</c:v>
                </c:pt>
                <c:pt idx="1262">
                  <c:v>74</c:v>
                </c:pt>
                <c:pt idx="1263">
                  <c:v>74</c:v>
                </c:pt>
                <c:pt idx="1264">
                  <c:v>99</c:v>
                </c:pt>
                <c:pt idx="1265">
                  <c:v>87</c:v>
                </c:pt>
                <c:pt idx="1266">
                  <c:v>89</c:v>
                </c:pt>
                <c:pt idx="1267">
                  <c:v>98</c:v>
                </c:pt>
                <c:pt idx="1268">
                  <c:v>86</c:v>
                </c:pt>
                <c:pt idx="1269">
                  <c:v>87</c:v>
                </c:pt>
                <c:pt idx="1270">
                  <c:v>89</c:v>
                </c:pt>
                <c:pt idx="1271">
                  <c:v>86</c:v>
                </c:pt>
                <c:pt idx="1272">
                  <c:v>81</c:v>
                </c:pt>
                <c:pt idx="1273">
                  <c:v>75</c:v>
                </c:pt>
                <c:pt idx="1274">
                  <c:v>83</c:v>
                </c:pt>
                <c:pt idx="1275">
                  <c:v>81</c:v>
                </c:pt>
                <c:pt idx="1276">
                  <c:v>86</c:v>
                </c:pt>
                <c:pt idx="1277">
                  <c:v>81</c:v>
                </c:pt>
                <c:pt idx="1278">
                  <c:v>83</c:v>
                </c:pt>
                <c:pt idx="1279">
                  <c:v>92</c:v>
                </c:pt>
                <c:pt idx="1280">
                  <c:v>98</c:v>
                </c:pt>
                <c:pt idx="1281">
                  <c:v>98</c:v>
                </c:pt>
                <c:pt idx="1282">
                  <c:v>78</c:v>
                </c:pt>
                <c:pt idx="1283">
                  <c:v>80</c:v>
                </c:pt>
                <c:pt idx="1285">
                  <c:v>94</c:v>
                </c:pt>
                <c:pt idx="1286">
                  <c:v>89</c:v>
                </c:pt>
                <c:pt idx="1287">
                  <c:v>85</c:v>
                </c:pt>
                <c:pt idx="1288">
                  <c:v>82</c:v>
                </c:pt>
                <c:pt idx="1289">
                  <c:v>82</c:v>
                </c:pt>
                <c:pt idx="1290">
                  <c:v>83</c:v>
                </c:pt>
                <c:pt idx="1291">
                  <c:v>74</c:v>
                </c:pt>
                <c:pt idx="1292">
                  <c:v>80</c:v>
                </c:pt>
                <c:pt idx="1293">
                  <c:v>105</c:v>
                </c:pt>
                <c:pt idx="1294">
                  <c:v>91</c:v>
                </c:pt>
                <c:pt idx="1295">
                  <c:v>75</c:v>
                </c:pt>
                <c:pt idx="1296">
                  <c:v>77</c:v>
                </c:pt>
                <c:pt idx="1297">
                  <c:v>78</c:v>
                </c:pt>
                <c:pt idx="1298">
                  <c:v>97</c:v>
                </c:pt>
                <c:pt idx="1300">
                  <c:v>90</c:v>
                </c:pt>
                <c:pt idx="1301">
                  <c:v>102</c:v>
                </c:pt>
                <c:pt idx="1302">
                  <c:v>96</c:v>
                </c:pt>
                <c:pt idx="1303">
                  <c:v>84</c:v>
                </c:pt>
                <c:pt idx="1304">
                  <c:v>79</c:v>
                </c:pt>
                <c:pt idx="1305">
                  <c:v>67</c:v>
                </c:pt>
                <c:pt idx="1306">
                  <c:v>92</c:v>
                </c:pt>
                <c:pt idx="1307">
                  <c:v>72</c:v>
                </c:pt>
                <c:pt idx="1308">
                  <c:v>94</c:v>
                </c:pt>
                <c:pt idx="1309">
                  <c:v>83</c:v>
                </c:pt>
                <c:pt idx="1310">
                  <c:v>94</c:v>
                </c:pt>
                <c:pt idx="1311">
                  <c:v>75</c:v>
                </c:pt>
                <c:pt idx="1312">
                  <c:v>84</c:v>
                </c:pt>
                <c:pt idx="1313">
                  <c:v>77</c:v>
                </c:pt>
                <c:pt idx="1314">
                  <c:v>78</c:v>
                </c:pt>
                <c:pt idx="1317">
                  <c:v>76</c:v>
                </c:pt>
                <c:pt idx="1318">
                  <c:v>77</c:v>
                </c:pt>
                <c:pt idx="1319">
                  <c:v>91</c:v>
                </c:pt>
                <c:pt idx="1320">
                  <c:v>84</c:v>
                </c:pt>
                <c:pt idx="1321">
                  <c:v>76</c:v>
                </c:pt>
                <c:pt idx="1322">
                  <c:v>86</c:v>
                </c:pt>
                <c:pt idx="1323">
                  <c:v>80</c:v>
                </c:pt>
                <c:pt idx="1324">
                  <c:v>63</c:v>
                </c:pt>
                <c:pt idx="1325">
                  <c:v>96</c:v>
                </c:pt>
                <c:pt idx="1326">
                  <c:v>97</c:v>
                </c:pt>
                <c:pt idx="1327">
                  <c:v>69</c:v>
                </c:pt>
                <c:pt idx="1328">
                  <c:v>100</c:v>
                </c:pt>
                <c:pt idx="1329">
                  <c:v>73</c:v>
                </c:pt>
                <c:pt idx="1330">
                  <c:v>83</c:v>
                </c:pt>
                <c:pt idx="1331">
                  <c:v>97</c:v>
                </c:pt>
                <c:pt idx="1332">
                  <c:v>70</c:v>
                </c:pt>
                <c:pt idx="1333">
                  <c:v>89</c:v>
                </c:pt>
                <c:pt idx="1334">
                  <c:v>81</c:v>
                </c:pt>
                <c:pt idx="1335">
                  <c:v>94</c:v>
                </c:pt>
                <c:pt idx="1336">
                  <c:v>81</c:v>
                </c:pt>
                <c:pt idx="1337">
                  <c:v>90</c:v>
                </c:pt>
                <c:pt idx="1338">
                  <c:v>85</c:v>
                </c:pt>
                <c:pt idx="1339">
                  <c:v>91</c:v>
                </c:pt>
                <c:pt idx="1340">
                  <c:v>79</c:v>
                </c:pt>
                <c:pt idx="1341">
                  <c:v>82</c:v>
                </c:pt>
                <c:pt idx="1342">
                  <c:v>106</c:v>
                </c:pt>
                <c:pt idx="1343">
                  <c:v>75</c:v>
                </c:pt>
                <c:pt idx="1344">
                  <c:v>94</c:v>
                </c:pt>
                <c:pt idx="1345">
                  <c:v>83</c:v>
                </c:pt>
                <c:pt idx="1346">
                  <c:v>89</c:v>
                </c:pt>
                <c:pt idx="1347">
                  <c:v>70</c:v>
                </c:pt>
                <c:pt idx="1348">
                  <c:v>84</c:v>
                </c:pt>
                <c:pt idx="1349">
                  <c:v>87</c:v>
                </c:pt>
                <c:pt idx="1350">
                  <c:v>85</c:v>
                </c:pt>
                <c:pt idx="1351">
                  <c:v>75</c:v>
                </c:pt>
                <c:pt idx="1352">
                  <c:v>61</c:v>
                </c:pt>
                <c:pt idx="1353">
                  <c:v>79</c:v>
                </c:pt>
                <c:pt idx="1354">
                  <c:v>87</c:v>
                </c:pt>
                <c:pt idx="1355">
                  <c:v>102</c:v>
                </c:pt>
                <c:pt idx="1356">
                  <c:v>68</c:v>
                </c:pt>
                <c:pt idx="1357">
                  <c:v>85</c:v>
                </c:pt>
                <c:pt idx="1358">
                  <c:v>82</c:v>
                </c:pt>
                <c:pt idx="1359">
                  <c:v>90</c:v>
                </c:pt>
                <c:pt idx="1360">
                  <c:v>92</c:v>
                </c:pt>
                <c:pt idx="1361">
                  <c:v>102</c:v>
                </c:pt>
                <c:pt idx="1362">
                  <c:v>104</c:v>
                </c:pt>
                <c:pt idx="1363">
                  <c:v>111</c:v>
                </c:pt>
                <c:pt idx="1364">
                  <c:v>100</c:v>
                </c:pt>
                <c:pt idx="1365">
                  <c:v>76</c:v>
                </c:pt>
                <c:pt idx="1366">
                  <c:v>92</c:v>
                </c:pt>
                <c:pt idx="1367">
                  <c:v>105</c:v>
                </c:pt>
                <c:pt idx="1368">
                  <c:v>71</c:v>
                </c:pt>
                <c:pt idx="1369">
                  <c:v>73</c:v>
                </c:pt>
                <c:pt idx="1370">
                  <c:v>100</c:v>
                </c:pt>
                <c:pt idx="1371">
                  <c:v>90</c:v>
                </c:pt>
                <c:pt idx="1372">
                  <c:v>77</c:v>
                </c:pt>
                <c:pt idx="1373">
                  <c:v>76</c:v>
                </c:pt>
                <c:pt idx="1374">
                  <c:v>89</c:v>
                </c:pt>
                <c:pt idx="1375">
                  <c:v>67</c:v>
                </c:pt>
                <c:pt idx="1376">
                  <c:v>81</c:v>
                </c:pt>
                <c:pt idx="1377">
                  <c:v>80</c:v>
                </c:pt>
                <c:pt idx="1380">
                  <c:v>98</c:v>
                </c:pt>
                <c:pt idx="1381">
                  <c:v>69</c:v>
                </c:pt>
                <c:pt idx="1382">
                  <c:v>78</c:v>
                </c:pt>
                <c:pt idx="1383">
                  <c:v>90</c:v>
                </c:pt>
                <c:pt idx="1384">
                  <c:v>72</c:v>
                </c:pt>
                <c:pt idx="1385">
                  <c:v>75</c:v>
                </c:pt>
                <c:pt idx="1386">
                  <c:v>86</c:v>
                </c:pt>
                <c:pt idx="1387">
                  <c:v>86</c:v>
                </c:pt>
                <c:pt idx="1388">
                  <c:v>90</c:v>
                </c:pt>
                <c:pt idx="1389">
                  <c:v>91</c:v>
                </c:pt>
                <c:pt idx="1390">
                  <c:v>81</c:v>
                </c:pt>
                <c:pt idx="1393">
                  <c:v>76</c:v>
                </c:pt>
                <c:pt idx="1394">
                  <c:v>82</c:v>
                </c:pt>
                <c:pt idx="1395">
                  <c:v>79</c:v>
                </c:pt>
                <c:pt idx="1396">
                  <c:v>68</c:v>
                </c:pt>
                <c:pt idx="1397">
                  <c:v>71</c:v>
                </c:pt>
                <c:pt idx="1398">
                  <c:v>75</c:v>
                </c:pt>
                <c:pt idx="1399">
                  <c:v>92</c:v>
                </c:pt>
                <c:pt idx="1400">
                  <c:v>73</c:v>
                </c:pt>
                <c:pt idx="1401">
                  <c:v>88</c:v>
                </c:pt>
                <c:pt idx="1402">
                  <c:v>88</c:v>
                </c:pt>
                <c:pt idx="1403">
                  <c:v>81</c:v>
                </c:pt>
                <c:pt idx="1404">
                  <c:v>74</c:v>
                </c:pt>
                <c:pt idx="1405">
                  <c:v>81</c:v>
                </c:pt>
                <c:pt idx="1406">
                  <c:v>76</c:v>
                </c:pt>
                <c:pt idx="1407">
                  <c:v>82</c:v>
                </c:pt>
                <c:pt idx="1408">
                  <c:v>86</c:v>
                </c:pt>
                <c:pt idx="1409">
                  <c:v>83</c:v>
                </c:pt>
                <c:pt idx="1410">
                  <c:v>89</c:v>
                </c:pt>
                <c:pt idx="1411">
                  <c:v>87</c:v>
                </c:pt>
                <c:pt idx="1412">
                  <c:v>98</c:v>
                </c:pt>
                <c:pt idx="1413">
                  <c:v>81</c:v>
                </c:pt>
                <c:pt idx="1414">
                  <c:v>76</c:v>
                </c:pt>
                <c:pt idx="1415">
                  <c:v>97</c:v>
                </c:pt>
                <c:pt idx="1416">
                  <c:v>79</c:v>
                </c:pt>
                <c:pt idx="1417">
                  <c:v>96</c:v>
                </c:pt>
                <c:pt idx="1418">
                  <c:v>76</c:v>
                </c:pt>
                <c:pt idx="1419">
                  <c:v>103</c:v>
                </c:pt>
                <c:pt idx="1420">
                  <c:v>95</c:v>
                </c:pt>
                <c:pt idx="1421">
                  <c:v>62</c:v>
                </c:pt>
                <c:pt idx="1422">
                  <c:v>87</c:v>
                </c:pt>
                <c:pt idx="1423">
                  <c:v>92</c:v>
                </c:pt>
                <c:pt idx="1424">
                  <c:v>78</c:v>
                </c:pt>
                <c:pt idx="1427">
                  <c:v>81</c:v>
                </c:pt>
                <c:pt idx="1428">
                  <c:v>98</c:v>
                </c:pt>
                <c:pt idx="1429">
                  <c:v>76</c:v>
                </c:pt>
                <c:pt idx="1430">
                  <c:v>77</c:v>
                </c:pt>
                <c:pt idx="1431">
                  <c:v>86</c:v>
                </c:pt>
                <c:pt idx="1432">
                  <c:v>79</c:v>
                </c:pt>
                <c:pt idx="1433">
                  <c:v>76</c:v>
                </c:pt>
                <c:pt idx="1434">
                  <c:v>87</c:v>
                </c:pt>
                <c:pt idx="1435">
                  <c:v>86</c:v>
                </c:pt>
                <c:pt idx="1436">
                  <c:v>70</c:v>
                </c:pt>
                <c:pt idx="1437">
                  <c:v>64</c:v>
                </c:pt>
                <c:pt idx="1438">
                  <c:v>78</c:v>
                </c:pt>
                <c:pt idx="1439">
                  <c:v>81</c:v>
                </c:pt>
                <c:pt idx="1440">
                  <c:v>88</c:v>
                </c:pt>
                <c:pt idx="1441">
                  <c:v>89</c:v>
                </c:pt>
                <c:pt idx="1442">
                  <c:v>77</c:v>
                </c:pt>
                <c:pt idx="1443">
                  <c:v>81</c:v>
                </c:pt>
                <c:pt idx="1444">
                  <c:v>78</c:v>
                </c:pt>
                <c:pt idx="1445">
                  <c:v>81</c:v>
                </c:pt>
                <c:pt idx="1446">
                  <c:v>70</c:v>
                </c:pt>
                <c:pt idx="1447">
                  <c:v>84</c:v>
                </c:pt>
                <c:pt idx="1448">
                  <c:v>91</c:v>
                </c:pt>
                <c:pt idx="1449">
                  <c:v>90</c:v>
                </c:pt>
                <c:pt idx="1450">
                  <c:v>69</c:v>
                </c:pt>
                <c:pt idx="1451">
                  <c:v>80</c:v>
                </c:pt>
                <c:pt idx="1452">
                  <c:v>74</c:v>
                </c:pt>
                <c:pt idx="1453">
                  <c:v>80</c:v>
                </c:pt>
                <c:pt idx="1454">
                  <c:v>81</c:v>
                </c:pt>
                <c:pt idx="1455">
                  <c:v>95</c:v>
                </c:pt>
                <c:pt idx="1456">
                  <c:v>82</c:v>
                </c:pt>
                <c:pt idx="1457">
                  <c:v>90</c:v>
                </c:pt>
                <c:pt idx="1458">
                  <c:v>88</c:v>
                </c:pt>
                <c:pt idx="1459">
                  <c:v>76</c:v>
                </c:pt>
                <c:pt idx="1460">
                  <c:v>81</c:v>
                </c:pt>
                <c:pt idx="1461">
                  <c:v>85</c:v>
                </c:pt>
                <c:pt idx="1462">
                  <c:v>65</c:v>
                </c:pt>
                <c:pt idx="1464">
                  <c:v>95</c:v>
                </c:pt>
                <c:pt idx="1466">
                  <c:v>81</c:v>
                </c:pt>
                <c:pt idx="1467">
                  <c:v>88</c:v>
                </c:pt>
                <c:pt idx="1468">
                  <c:v>74</c:v>
                </c:pt>
                <c:pt idx="1469">
                  <c:v>70</c:v>
                </c:pt>
                <c:pt idx="1470">
                  <c:v>80</c:v>
                </c:pt>
                <c:pt idx="1471">
                  <c:v>66</c:v>
                </c:pt>
                <c:pt idx="1472">
                  <c:v>82</c:v>
                </c:pt>
                <c:pt idx="1473">
                  <c:v>64</c:v>
                </c:pt>
                <c:pt idx="1474">
                  <c:v>0</c:v>
                </c:pt>
                <c:pt idx="1475">
                  <c:v>0</c:v>
                </c:pt>
                <c:pt idx="1476">
                  <c:v>0</c:v>
                </c:pt>
                <c:pt idx="1478">
                  <c:v>69</c:v>
                </c:pt>
                <c:pt idx="1479">
                  <c:v>79</c:v>
                </c:pt>
                <c:pt idx="1480">
                  <c:v>80</c:v>
                </c:pt>
                <c:pt idx="1481">
                  <c:v>64</c:v>
                </c:pt>
                <c:pt idx="1482">
                  <c:v>71</c:v>
                </c:pt>
                <c:pt idx="1483">
                  <c:v>88</c:v>
                </c:pt>
                <c:pt idx="1484">
                  <c:v>87</c:v>
                </c:pt>
                <c:pt idx="1485">
                  <c:v>96</c:v>
                </c:pt>
                <c:pt idx="1486">
                  <c:v>99</c:v>
                </c:pt>
                <c:pt idx="1487">
                  <c:v>102</c:v>
                </c:pt>
                <c:pt idx="1488">
                  <c:v>134</c:v>
                </c:pt>
              </c:numCache>
            </c:numRef>
          </c:val>
        </c:ser>
        <c:ser>
          <c:idx val="3"/>
          <c:order val="3"/>
          <c:tx>
            <c:v>8th Lunation</c:v>
          </c:tx>
          <c:val>
            <c:numRef>
              <c:f>'H:\Documents\NASA\Output\Lunations\New Records\4302\F03\[02 F03 MASSBR.xlsx]F03 BR'!$KM$3:$KM$1408</c:f>
              <c:numCache>
                <c:formatCode>General</c:formatCode>
                <c:ptCount val="1406"/>
                <c:pt idx="0">
                  <c:v>1344</c:v>
                </c:pt>
                <c:pt idx="1">
                  <c:v>1584</c:v>
                </c:pt>
                <c:pt idx="2">
                  <c:v>1488</c:v>
                </c:pt>
                <c:pt idx="3">
                  <c:v>1280</c:v>
                </c:pt>
                <c:pt idx="4">
                  <c:v>1168</c:v>
                </c:pt>
                <c:pt idx="5">
                  <c:v>1024</c:v>
                </c:pt>
                <c:pt idx="6">
                  <c:v>920</c:v>
                </c:pt>
                <c:pt idx="7">
                  <c:v>816</c:v>
                </c:pt>
                <c:pt idx="8">
                  <c:v>776</c:v>
                </c:pt>
                <c:pt idx="9">
                  <c:v>768</c:v>
                </c:pt>
                <c:pt idx="10">
                  <c:v>712</c:v>
                </c:pt>
                <c:pt idx="11">
                  <c:v>624</c:v>
                </c:pt>
                <c:pt idx="12">
                  <c:v>616</c:v>
                </c:pt>
                <c:pt idx="13">
                  <c:v>592</c:v>
                </c:pt>
                <c:pt idx="14">
                  <c:v>576</c:v>
                </c:pt>
                <c:pt idx="15">
                  <c:v>568</c:v>
                </c:pt>
                <c:pt idx="16">
                  <c:v>584</c:v>
                </c:pt>
                <c:pt idx="17">
                  <c:v>592</c:v>
                </c:pt>
                <c:pt idx="18">
                  <c:v>552</c:v>
                </c:pt>
                <c:pt idx="19">
                  <c:v>492</c:v>
                </c:pt>
                <c:pt idx="20">
                  <c:v>468</c:v>
                </c:pt>
                <c:pt idx="21">
                  <c:v>508</c:v>
                </c:pt>
                <c:pt idx="22">
                  <c:v>476</c:v>
                </c:pt>
                <c:pt idx="23">
                  <c:v>460</c:v>
                </c:pt>
                <c:pt idx="24">
                  <c:v>436</c:v>
                </c:pt>
                <c:pt idx="25">
                  <c:v>464</c:v>
                </c:pt>
                <c:pt idx="26">
                  <c:v>416</c:v>
                </c:pt>
                <c:pt idx="27">
                  <c:v>412</c:v>
                </c:pt>
                <c:pt idx="28">
                  <c:v>436</c:v>
                </c:pt>
                <c:pt idx="29">
                  <c:v>428</c:v>
                </c:pt>
                <c:pt idx="30">
                  <c:v>432</c:v>
                </c:pt>
                <c:pt idx="31">
                  <c:v>384</c:v>
                </c:pt>
                <c:pt idx="32">
                  <c:v>352</c:v>
                </c:pt>
                <c:pt idx="33">
                  <c:v>364</c:v>
                </c:pt>
                <c:pt idx="34">
                  <c:v>380</c:v>
                </c:pt>
                <c:pt idx="35">
                  <c:v>388</c:v>
                </c:pt>
                <c:pt idx="36">
                  <c:v>348</c:v>
                </c:pt>
                <c:pt idx="37">
                  <c:v>388</c:v>
                </c:pt>
                <c:pt idx="38">
                  <c:v>380</c:v>
                </c:pt>
                <c:pt idx="39">
                  <c:v>332</c:v>
                </c:pt>
                <c:pt idx="40">
                  <c:v>332</c:v>
                </c:pt>
                <c:pt idx="41">
                  <c:v>328</c:v>
                </c:pt>
                <c:pt idx="42">
                  <c:v>340</c:v>
                </c:pt>
                <c:pt idx="43">
                  <c:v>344</c:v>
                </c:pt>
                <c:pt idx="44">
                  <c:v>348</c:v>
                </c:pt>
                <c:pt idx="45">
                  <c:v>328</c:v>
                </c:pt>
                <c:pt idx="46">
                  <c:v>332</c:v>
                </c:pt>
                <c:pt idx="47">
                  <c:v>340</c:v>
                </c:pt>
                <c:pt idx="48">
                  <c:v>332</c:v>
                </c:pt>
                <c:pt idx="49">
                  <c:v>320</c:v>
                </c:pt>
                <c:pt idx="50">
                  <c:v>284</c:v>
                </c:pt>
                <c:pt idx="51">
                  <c:v>324</c:v>
                </c:pt>
                <c:pt idx="52">
                  <c:v>292</c:v>
                </c:pt>
                <c:pt idx="53">
                  <c:v>316</c:v>
                </c:pt>
                <c:pt idx="54">
                  <c:v>324</c:v>
                </c:pt>
                <c:pt idx="55">
                  <c:v>308</c:v>
                </c:pt>
                <c:pt idx="56">
                  <c:v>260</c:v>
                </c:pt>
                <c:pt idx="57">
                  <c:v>292</c:v>
                </c:pt>
                <c:pt idx="58">
                  <c:v>312</c:v>
                </c:pt>
                <c:pt idx="59">
                  <c:v>312</c:v>
                </c:pt>
                <c:pt idx="61">
                  <c:v>272</c:v>
                </c:pt>
                <c:pt idx="62">
                  <c:v>280</c:v>
                </c:pt>
                <c:pt idx="63">
                  <c:v>308</c:v>
                </c:pt>
                <c:pt idx="64">
                  <c:v>312</c:v>
                </c:pt>
                <c:pt idx="65">
                  <c:v>284</c:v>
                </c:pt>
                <c:pt idx="66">
                  <c:v>296</c:v>
                </c:pt>
                <c:pt idx="67">
                  <c:v>284</c:v>
                </c:pt>
                <c:pt idx="68">
                  <c:v>268</c:v>
                </c:pt>
                <c:pt idx="69">
                  <c:v>280</c:v>
                </c:pt>
                <c:pt idx="70">
                  <c:v>246</c:v>
                </c:pt>
                <c:pt idx="71">
                  <c:v>240</c:v>
                </c:pt>
                <c:pt idx="72">
                  <c:v>260</c:v>
                </c:pt>
                <c:pt idx="73">
                  <c:v>240</c:v>
                </c:pt>
                <c:pt idx="74">
                  <c:v>268</c:v>
                </c:pt>
                <c:pt idx="75">
                  <c:v>272</c:v>
                </c:pt>
                <c:pt idx="76">
                  <c:v>268</c:v>
                </c:pt>
                <c:pt idx="77">
                  <c:v>248</c:v>
                </c:pt>
                <c:pt idx="78">
                  <c:v>252</c:v>
                </c:pt>
                <c:pt idx="79">
                  <c:v>244</c:v>
                </c:pt>
                <c:pt idx="80">
                  <c:v>236</c:v>
                </c:pt>
                <c:pt idx="81">
                  <c:v>238</c:v>
                </c:pt>
                <c:pt idx="82">
                  <c:v>244</c:v>
                </c:pt>
                <c:pt idx="83">
                  <c:v>242</c:v>
                </c:pt>
                <c:pt idx="84">
                  <c:v>264</c:v>
                </c:pt>
                <c:pt idx="85">
                  <c:v>252</c:v>
                </c:pt>
                <c:pt idx="86">
                  <c:v>264</c:v>
                </c:pt>
                <c:pt idx="87">
                  <c:v>214</c:v>
                </c:pt>
                <c:pt idx="88">
                  <c:v>246</c:v>
                </c:pt>
                <c:pt idx="89">
                  <c:v>230</c:v>
                </c:pt>
                <c:pt idx="90">
                  <c:v>246</c:v>
                </c:pt>
                <c:pt idx="91">
                  <c:v>246</c:v>
                </c:pt>
                <c:pt idx="92">
                  <c:v>250</c:v>
                </c:pt>
                <c:pt idx="93">
                  <c:v>244</c:v>
                </c:pt>
                <c:pt idx="94">
                  <c:v>232</c:v>
                </c:pt>
                <c:pt idx="95">
                  <c:v>220</c:v>
                </c:pt>
                <c:pt idx="96">
                  <c:v>232</c:v>
                </c:pt>
                <c:pt idx="97">
                  <c:v>236</c:v>
                </c:pt>
                <c:pt idx="98">
                  <c:v>224</c:v>
                </c:pt>
                <c:pt idx="99">
                  <c:v>238</c:v>
                </c:pt>
                <c:pt idx="100">
                  <c:v>246</c:v>
                </c:pt>
                <c:pt idx="101">
                  <c:v>254</c:v>
                </c:pt>
                <c:pt idx="102">
                  <c:v>224</c:v>
                </c:pt>
                <c:pt idx="103">
                  <c:v>212</c:v>
                </c:pt>
                <c:pt idx="104">
                  <c:v>214</c:v>
                </c:pt>
                <c:pt idx="105">
                  <c:v>226</c:v>
                </c:pt>
                <c:pt idx="106">
                  <c:v>228</c:v>
                </c:pt>
                <c:pt idx="107">
                  <c:v>214</c:v>
                </c:pt>
                <c:pt idx="108">
                  <c:v>238</c:v>
                </c:pt>
                <c:pt idx="109">
                  <c:v>230</c:v>
                </c:pt>
                <c:pt idx="110">
                  <c:v>202</c:v>
                </c:pt>
                <c:pt idx="111">
                  <c:v>210</c:v>
                </c:pt>
                <c:pt idx="112">
                  <c:v>200</c:v>
                </c:pt>
                <c:pt idx="113">
                  <c:v>242</c:v>
                </c:pt>
                <c:pt idx="114">
                  <c:v>220</c:v>
                </c:pt>
                <c:pt idx="115">
                  <c:v>220</c:v>
                </c:pt>
                <c:pt idx="116">
                  <c:v>234</c:v>
                </c:pt>
                <c:pt idx="117">
                  <c:v>216</c:v>
                </c:pt>
                <c:pt idx="118">
                  <c:v>200</c:v>
                </c:pt>
                <c:pt idx="119">
                  <c:v>200</c:v>
                </c:pt>
                <c:pt idx="120">
                  <c:v>210</c:v>
                </c:pt>
                <c:pt idx="121">
                  <c:v>188</c:v>
                </c:pt>
                <c:pt idx="122">
                  <c:v>186</c:v>
                </c:pt>
                <c:pt idx="123">
                  <c:v>176</c:v>
                </c:pt>
                <c:pt idx="124">
                  <c:v>218</c:v>
                </c:pt>
                <c:pt idx="125">
                  <c:v>186</c:v>
                </c:pt>
                <c:pt idx="126">
                  <c:v>228</c:v>
                </c:pt>
                <c:pt idx="127">
                  <c:v>210</c:v>
                </c:pt>
                <c:pt idx="128">
                  <c:v>184</c:v>
                </c:pt>
                <c:pt idx="129">
                  <c:v>180</c:v>
                </c:pt>
                <c:pt idx="130">
                  <c:v>198</c:v>
                </c:pt>
                <c:pt idx="131">
                  <c:v>198</c:v>
                </c:pt>
                <c:pt idx="132">
                  <c:v>182</c:v>
                </c:pt>
                <c:pt idx="133">
                  <c:v>188</c:v>
                </c:pt>
                <c:pt idx="134">
                  <c:v>194</c:v>
                </c:pt>
                <c:pt idx="135">
                  <c:v>194</c:v>
                </c:pt>
                <c:pt idx="136">
                  <c:v>186</c:v>
                </c:pt>
                <c:pt idx="137">
                  <c:v>216</c:v>
                </c:pt>
                <c:pt idx="138">
                  <c:v>208</c:v>
                </c:pt>
                <c:pt idx="139">
                  <c:v>180</c:v>
                </c:pt>
                <c:pt idx="140">
                  <c:v>210</c:v>
                </c:pt>
                <c:pt idx="141">
                  <c:v>196</c:v>
                </c:pt>
                <c:pt idx="142">
                  <c:v>196</c:v>
                </c:pt>
                <c:pt idx="143">
                  <c:v>184</c:v>
                </c:pt>
                <c:pt idx="144">
                  <c:v>178</c:v>
                </c:pt>
                <c:pt idx="145">
                  <c:v>198</c:v>
                </c:pt>
                <c:pt idx="146">
                  <c:v>174</c:v>
                </c:pt>
                <c:pt idx="147">
                  <c:v>194</c:v>
                </c:pt>
                <c:pt idx="148">
                  <c:v>190</c:v>
                </c:pt>
                <c:pt idx="149">
                  <c:v>210</c:v>
                </c:pt>
                <c:pt idx="150">
                  <c:v>182</c:v>
                </c:pt>
                <c:pt idx="151">
                  <c:v>170</c:v>
                </c:pt>
                <c:pt idx="152">
                  <c:v>180</c:v>
                </c:pt>
                <c:pt idx="153">
                  <c:v>186</c:v>
                </c:pt>
                <c:pt idx="154">
                  <c:v>206</c:v>
                </c:pt>
                <c:pt idx="155">
                  <c:v>178</c:v>
                </c:pt>
                <c:pt idx="156">
                  <c:v>188</c:v>
                </c:pt>
                <c:pt idx="157">
                  <c:v>194</c:v>
                </c:pt>
                <c:pt idx="158">
                  <c:v>220</c:v>
                </c:pt>
                <c:pt idx="159">
                  <c:v>174</c:v>
                </c:pt>
                <c:pt idx="160">
                  <c:v>178</c:v>
                </c:pt>
                <c:pt idx="161">
                  <c:v>180</c:v>
                </c:pt>
                <c:pt idx="162">
                  <c:v>172</c:v>
                </c:pt>
                <c:pt idx="163">
                  <c:v>154</c:v>
                </c:pt>
                <c:pt idx="164">
                  <c:v>168</c:v>
                </c:pt>
                <c:pt idx="165">
                  <c:v>164</c:v>
                </c:pt>
                <c:pt idx="166">
                  <c:v>168</c:v>
                </c:pt>
                <c:pt idx="167">
                  <c:v>182</c:v>
                </c:pt>
                <c:pt idx="168">
                  <c:v>170</c:v>
                </c:pt>
                <c:pt idx="169">
                  <c:v>164</c:v>
                </c:pt>
                <c:pt idx="170">
                  <c:v>190</c:v>
                </c:pt>
                <c:pt idx="171">
                  <c:v>156</c:v>
                </c:pt>
                <c:pt idx="172">
                  <c:v>180</c:v>
                </c:pt>
                <c:pt idx="173">
                  <c:v>188</c:v>
                </c:pt>
                <c:pt idx="174">
                  <c:v>190</c:v>
                </c:pt>
                <c:pt idx="175">
                  <c:v>148</c:v>
                </c:pt>
                <c:pt idx="176">
                  <c:v>198</c:v>
                </c:pt>
                <c:pt idx="177">
                  <c:v>176</c:v>
                </c:pt>
                <c:pt idx="178">
                  <c:v>184</c:v>
                </c:pt>
                <c:pt idx="179">
                  <c:v>172</c:v>
                </c:pt>
                <c:pt idx="180">
                  <c:v>154</c:v>
                </c:pt>
                <c:pt idx="181">
                  <c:v>180</c:v>
                </c:pt>
                <c:pt idx="182">
                  <c:v>166</c:v>
                </c:pt>
                <c:pt idx="183">
                  <c:v>180</c:v>
                </c:pt>
                <c:pt idx="184">
                  <c:v>148</c:v>
                </c:pt>
                <c:pt idx="185">
                  <c:v>178</c:v>
                </c:pt>
                <c:pt idx="186">
                  <c:v>182</c:v>
                </c:pt>
                <c:pt idx="187">
                  <c:v>182</c:v>
                </c:pt>
                <c:pt idx="188">
                  <c:v>172</c:v>
                </c:pt>
                <c:pt idx="189">
                  <c:v>174</c:v>
                </c:pt>
                <c:pt idx="190">
                  <c:v>180</c:v>
                </c:pt>
                <c:pt idx="191">
                  <c:v>192</c:v>
                </c:pt>
                <c:pt idx="192">
                  <c:v>152</c:v>
                </c:pt>
                <c:pt idx="193">
                  <c:v>172</c:v>
                </c:pt>
                <c:pt idx="194">
                  <c:v>142</c:v>
                </c:pt>
                <c:pt idx="195">
                  <c:v>162</c:v>
                </c:pt>
                <c:pt idx="196">
                  <c:v>158</c:v>
                </c:pt>
                <c:pt idx="197">
                  <c:v>184</c:v>
                </c:pt>
                <c:pt idx="198">
                  <c:v>172</c:v>
                </c:pt>
                <c:pt idx="199">
                  <c:v>152</c:v>
                </c:pt>
                <c:pt idx="200">
                  <c:v>182</c:v>
                </c:pt>
                <c:pt idx="201">
                  <c:v>174</c:v>
                </c:pt>
                <c:pt idx="202">
                  <c:v>176</c:v>
                </c:pt>
                <c:pt idx="203">
                  <c:v>178</c:v>
                </c:pt>
                <c:pt idx="204">
                  <c:v>188</c:v>
                </c:pt>
                <c:pt idx="205">
                  <c:v>166</c:v>
                </c:pt>
                <c:pt idx="207">
                  <c:v>166</c:v>
                </c:pt>
                <c:pt idx="208">
                  <c:v>166</c:v>
                </c:pt>
                <c:pt idx="209">
                  <c:v>126</c:v>
                </c:pt>
                <c:pt idx="210">
                  <c:v>150</c:v>
                </c:pt>
                <c:pt idx="211">
                  <c:v>154</c:v>
                </c:pt>
                <c:pt idx="212">
                  <c:v>170</c:v>
                </c:pt>
                <c:pt idx="213">
                  <c:v>138</c:v>
                </c:pt>
                <c:pt idx="214">
                  <c:v>168</c:v>
                </c:pt>
                <c:pt idx="215">
                  <c:v>160</c:v>
                </c:pt>
                <c:pt idx="216">
                  <c:v>150</c:v>
                </c:pt>
                <c:pt idx="217">
                  <c:v>166</c:v>
                </c:pt>
                <c:pt idx="218">
                  <c:v>176</c:v>
                </c:pt>
                <c:pt idx="219">
                  <c:v>130</c:v>
                </c:pt>
                <c:pt idx="220">
                  <c:v>158</c:v>
                </c:pt>
                <c:pt idx="221">
                  <c:v>146</c:v>
                </c:pt>
                <c:pt idx="222">
                  <c:v>144</c:v>
                </c:pt>
                <c:pt idx="223">
                  <c:v>140</c:v>
                </c:pt>
                <c:pt idx="224">
                  <c:v>152</c:v>
                </c:pt>
                <c:pt idx="225">
                  <c:v>130</c:v>
                </c:pt>
                <c:pt idx="226">
                  <c:v>144</c:v>
                </c:pt>
                <c:pt idx="227">
                  <c:v>138</c:v>
                </c:pt>
                <c:pt idx="228">
                  <c:v>150</c:v>
                </c:pt>
                <c:pt idx="229">
                  <c:v>150</c:v>
                </c:pt>
                <c:pt idx="230">
                  <c:v>144</c:v>
                </c:pt>
                <c:pt idx="231">
                  <c:v>160</c:v>
                </c:pt>
                <c:pt idx="232">
                  <c:v>174</c:v>
                </c:pt>
                <c:pt idx="233">
                  <c:v>156</c:v>
                </c:pt>
                <c:pt idx="234">
                  <c:v>146</c:v>
                </c:pt>
                <c:pt idx="235">
                  <c:v>142</c:v>
                </c:pt>
                <c:pt idx="236">
                  <c:v>168</c:v>
                </c:pt>
                <c:pt idx="237">
                  <c:v>148</c:v>
                </c:pt>
                <c:pt idx="238">
                  <c:v>136</c:v>
                </c:pt>
                <c:pt idx="239">
                  <c:v>148</c:v>
                </c:pt>
                <c:pt idx="240">
                  <c:v>166</c:v>
                </c:pt>
                <c:pt idx="241">
                  <c:v>162</c:v>
                </c:pt>
                <c:pt idx="242">
                  <c:v>160</c:v>
                </c:pt>
                <c:pt idx="243">
                  <c:v>150</c:v>
                </c:pt>
                <c:pt idx="244">
                  <c:v>144</c:v>
                </c:pt>
                <c:pt idx="245">
                  <c:v>148</c:v>
                </c:pt>
                <c:pt idx="246">
                  <c:v>138</c:v>
                </c:pt>
                <c:pt idx="247">
                  <c:v>148</c:v>
                </c:pt>
                <c:pt idx="248">
                  <c:v>168</c:v>
                </c:pt>
                <c:pt idx="249">
                  <c:v>168</c:v>
                </c:pt>
                <c:pt idx="250">
                  <c:v>142</c:v>
                </c:pt>
                <c:pt idx="251">
                  <c:v>142</c:v>
                </c:pt>
                <c:pt idx="252">
                  <c:v>138</c:v>
                </c:pt>
                <c:pt idx="253">
                  <c:v>158</c:v>
                </c:pt>
                <c:pt idx="254">
                  <c:v>154</c:v>
                </c:pt>
                <c:pt idx="255">
                  <c:v>160</c:v>
                </c:pt>
                <c:pt idx="256">
                  <c:v>146</c:v>
                </c:pt>
                <c:pt idx="257">
                  <c:v>150</c:v>
                </c:pt>
                <c:pt idx="258">
                  <c:v>142</c:v>
                </c:pt>
                <c:pt idx="259">
                  <c:v>142</c:v>
                </c:pt>
                <c:pt idx="260">
                  <c:v>170</c:v>
                </c:pt>
                <c:pt idx="261">
                  <c:v>164</c:v>
                </c:pt>
                <c:pt idx="262">
                  <c:v>134</c:v>
                </c:pt>
                <c:pt idx="263">
                  <c:v>128</c:v>
                </c:pt>
                <c:pt idx="264">
                  <c:v>140</c:v>
                </c:pt>
                <c:pt idx="265">
                  <c:v>158</c:v>
                </c:pt>
                <c:pt idx="266">
                  <c:v>117</c:v>
                </c:pt>
                <c:pt idx="267">
                  <c:v>158</c:v>
                </c:pt>
                <c:pt idx="268">
                  <c:v>138</c:v>
                </c:pt>
                <c:pt idx="269">
                  <c:v>144</c:v>
                </c:pt>
                <c:pt idx="270">
                  <c:v>140</c:v>
                </c:pt>
                <c:pt idx="271">
                  <c:v>160</c:v>
                </c:pt>
                <c:pt idx="272">
                  <c:v>150</c:v>
                </c:pt>
                <c:pt idx="273">
                  <c:v>160</c:v>
                </c:pt>
                <c:pt idx="274">
                  <c:v>134</c:v>
                </c:pt>
                <c:pt idx="275">
                  <c:v>162</c:v>
                </c:pt>
                <c:pt idx="276">
                  <c:v>142</c:v>
                </c:pt>
                <c:pt idx="277">
                  <c:v>140</c:v>
                </c:pt>
                <c:pt idx="278">
                  <c:v>132</c:v>
                </c:pt>
                <c:pt idx="279">
                  <c:v>144</c:v>
                </c:pt>
                <c:pt idx="280">
                  <c:v>142</c:v>
                </c:pt>
                <c:pt idx="281">
                  <c:v>142</c:v>
                </c:pt>
                <c:pt idx="282">
                  <c:v>130</c:v>
                </c:pt>
                <c:pt idx="283">
                  <c:v>138</c:v>
                </c:pt>
                <c:pt idx="284">
                  <c:v>127</c:v>
                </c:pt>
                <c:pt idx="285">
                  <c:v>132</c:v>
                </c:pt>
                <c:pt idx="286">
                  <c:v>154</c:v>
                </c:pt>
                <c:pt idx="287">
                  <c:v>148</c:v>
                </c:pt>
                <c:pt idx="288">
                  <c:v>140</c:v>
                </c:pt>
                <c:pt idx="289">
                  <c:v>156</c:v>
                </c:pt>
                <c:pt idx="290">
                  <c:v>146</c:v>
                </c:pt>
                <c:pt idx="291">
                  <c:v>142</c:v>
                </c:pt>
                <c:pt idx="292">
                  <c:v>158</c:v>
                </c:pt>
                <c:pt idx="293">
                  <c:v>136</c:v>
                </c:pt>
                <c:pt idx="294">
                  <c:v>138</c:v>
                </c:pt>
                <c:pt idx="295">
                  <c:v>154</c:v>
                </c:pt>
                <c:pt idx="296">
                  <c:v>144</c:v>
                </c:pt>
                <c:pt idx="297">
                  <c:v>134</c:v>
                </c:pt>
                <c:pt idx="298">
                  <c:v>0</c:v>
                </c:pt>
                <c:pt idx="299">
                  <c:v>0</c:v>
                </c:pt>
                <c:pt idx="300">
                  <c:v>0</c:v>
                </c:pt>
                <c:pt idx="301">
                  <c:v>0</c:v>
                </c:pt>
                <c:pt idx="302">
                  <c:v>140</c:v>
                </c:pt>
                <c:pt idx="303">
                  <c:v>138</c:v>
                </c:pt>
                <c:pt idx="304">
                  <c:v>128</c:v>
                </c:pt>
                <c:pt idx="305">
                  <c:v>134</c:v>
                </c:pt>
                <c:pt idx="306">
                  <c:v>140</c:v>
                </c:pt>
                <c:pt idx="307">
                  <c:v>136</c:v>
                </c:pt>
                <c:pt idx="308">
                  <c:v>140</c:v>
                </c:pt>
                <c:pt idx="309">
                  <c:v>113</c:v>
                </c:pt>
                <c:pt idx="310">
                  <c:v>148</c:v>
                </c:pt>
                <c:pt idx="311">
                  <c:v>152</c:v>
                </c:pt>
                <c:pt idx="312">
                  <c:v>150</c:v>
                </c:pt>
                <c:pt idx="313">
                  <c:v>152</c:v>
                </c:pt>
                <c:pt idx="314">
                  <c:v>152</c:v>
                </c:pt>
                <c:pt idx="315">
                  <c:v>152</c:v>
                </c:pt>
                <c:pt idx="316">
                  <c:v>152</c:v>
                </c:pt>
                <c:pt idx="317">
                  <c:v>156</c:v>
                </c:pt>
                <c:pt idx="318">
                  <c:v>116</c:v>
                </c:pt>
                <c:pt idx="319">
                  <c:v>140</c:v>
                </c:pt>
                <c:pt idx="320">
                  <c:v>126</c:v>
                </c:pt>
                <c:pt idx="321">
                  <c:v>144</c:v>
                </c:pt>
                <c:pt idx="322">
                  <c:v>132</c:v>
                </c:pt>
                <c:pt idx="323">
                  <c:v>174</c:v>
                </c:pt>
                <c:pt idx="324">
                  <c:v>144</c:v>
                </c:pt>
                <c:pt idx="325">
                  <c:v>130</c:v>
                </c:pt>
                <c:pt idx="326">
                  <c:v>140</c:v>
                </c:pt>
                <c:pt idx="327">
                  <c:v>126</c:v>
                </c:pt>
                <c:pt idx="328">
                  <c:v>140</c:v>
                </c:pt>
                <c:pt idx="329">
                  <c:v>136</c:v>
                </c:pt>
                <c:pt idx="330">
                  <c:v>154</c:v>
                </c:pt>
                <c:pt idx="331">
                  <c:v>140</c:v>
                </c:pt>
                <c:pt idx="332">
                  <c:v>150</c:v>
                </c:pt>
                <c:pt idx="333">
                  <c:v>125</c:v>
                </c:pt>
                <c:pt idx="334">
                  <c:v>144</c:v>
                </c:pt>
                <c:pt idx="335">
                  <c:v>125</c:v>
                </c:pt>
                <c:pt idx="336">
                  <c:v>126</c:v>
                </c:pt>
                <c:pt idx="337">
                  <c:v>130</c:v>
                </c:pt>
                <c:pt idx="338">
                  <c:v>138</c:v>
                </c:pt>
                <c:pt idx="339">
                  <c:v>144</c:v>
                </c:pt>
                <c:pt idx="340">
                  <c:v>138</c:v>
                </c:pt>
                <c:pt idx="341">
                  <c:v>132</c:v>
                </c:pt>
                <c:pt idx="342">
                  <c:v>142</c:v>
                </c:pt>
                <c:pt idx="343">
                  <c:v>162</c:v>
                </c:pt>
                <c:pt idx="344">
                  <c:v>170</c:v>
                </c:pt>
                <c:pt idx="345">
                  <c:v>148</c:v>
                </c:pt>
                <c:pt idx="346">
                  <c:v>118</c:v>
                </c:pt>
                <c:pt idx="347">
                  <c:v>128</c:v>
                </c:pt>
                <c:pt idx="348">
                  <c:v>146</c:v>
                </c:pt>
                <c:pt idx="349">
                  <c:v>156</c:v>
                </c:pt>
                <c:pt idx="350">
                  <c:v>128</c:v>
                </c:pt>
                <c:pt idx="351">
                  <c:v>150</c:v>
                </c:pt>
                <c:pt idx="352">
                  <c:v>148</c:v>
                </c:pt>
                <c:pt idx="353">
                  <c:v>140</c:v>
                </c:pt>
                <c:pt idx="355">
                  <c:v>134</c:v>
                </c:pt>
                <c:pt idx="356">
                  <c:v>132</c:v>
                </c:pt>
                <c:pt idx="357">
                  <c:v>128</c:v>
                </c:pt>
                <c:pt idx="358">
                  <c:v>126</c:v>
                </c:pt>
                <c:pt idx="359">
                  <c:v>144</c:v>
                </c:pt>
                <c:pt idx="360">
                  <c:v>144</c:v>
                </c:pt>
                <c:pt idx="361">
                  <c:v>154</c:v>
                </c:pt>
                <c:pt idx="362">
                  <c:v>146</c:v>
                </c:pt>
                <c:pt idx="363">
                  <c:v>142</c:v>
                </c:pt>
                <c:pt idx="364">
                  <c:v>109</c:v>
                </c:pt>
                <c:pt idx="365">
                  <c:v>115</c:v>
                </c:pt>
                <c:pt idx="366">
                  <c:v>123</c:v>
                </c:pt>
                <c:pt idx="367">
                  <c:v>142</c:v>
                </c:pt>
                <c:pt idx="368">
                  <c:v>136</c:v>
                </c:pt>
                <c:pt idx="369">
                  <c:v>126</c:v>
                </c:pt>
                <c:pt idx="370">
                  <c:v>130</c:v>
                </c:pt>
                <c:pt idx="371">
                  <c:v>128</c:v>
                </c:pt>
                <c:pt idx="372">
                  <c:v>119</c:v>
                </c:pt>
                <c:pt idx="373">
                  <c:v>138</c:v>
                </c:pt>
                <c:pt idx="374">
                  <c:v>138</c:v>
                </c:pt>
                <c:pt idx="375">
                  <c:v>138</c:v>
                </c:pt>
                <c:pt idx="376">
                  <c:v>127</c:v>
                </c:pt>
                <c:pt idx="377">
                  <c:v>122</c:v>
                </c:pt>
                <c:pt idx="378">
                  <c:v>126</c:v>
                </c:pt>
                <c:pt idx="379">
                  <c:v>154</c:v>
                </c:pt>
                <c:pt idx="380">
                  <c:v>122</c:v>
                </c:pt>
                <c:pt idx="381">
                  <c:v>125</c:v>
                </c:pt>
                <c:pt idx="382">
                  <c:v>130</c:v>
                </c:pt>
                <c:pt idx="383">
                  <c:v>166</c:v>
                </c:pt>
                <c:pt idx="384">
                  <c:v>130</c:v>
                </c:pt>
                <c:pt idx="385">
                  <c:v>128</c:v>
                </c:pt>
                <c:pt idx="386">
                  <c:v>138</c:v>
                </c:pt>
                <c:pt idx="387">
                  <c:v>130</c:v>
                </c:pt>
                <c:pt idx="388">
                  <c:v>140</c:v>
                </c:pt>
                <c:pt idx="389">
                  <c:v>136</c:v>
                </c:pt>
                <c:pt idx="390">
                  <c:v>121</c:v>
                </c:pt>
                <c:pt idx="391">
                  <c:v>152</c:v>
                </c:pt>
                <c:pt idx="392">
                  <c:v>113</c:v>
                </c:pt>
                <c:pt idx="393">
                  <c:v>119</c:v>
                </c:pt>
                <c:pt idx="394">
                  <c:v>148</c:v>
                </c:pt>
                <c:pt idx="395">
                  <c:v>121</c:v>
                </c:pt>
                <c:pt idx="396">
                  <c:v>114</c:v>
                </c:pt>
                <c:pt idx="397">
                  <c:v>130</c:v>
                </c:pt>
                <c:pt idx="398">
                  <c:v>138</c:v>
                </c:pt>
                <c:pt idx="399">
                  <c:v>134</c:v>
                </c:pt>
                <c:pt idx="400">
                  <c:v>142</c:v>
                </c:pt>
                <c:pt idx="401">
                  <c:v>128</c:v>
                </c:pt>
                <c:pt idx="402">
                  <c:v>121</c:v>
                </c:pt>
                <c:pt idx="403">
                  <c:v>132</c:v>
                </c:pt>
                <c:pt idx="404">
                  <c:v>132</c:v>
                </c:pt>
                <c:pt idx="405">
                  <c:v>117</c:v>
                </c:pt>
                <c:pt idx="406">
                  <c:v>144</c:v>
                </c:pt>
                <c:pt idx="407">
                  <c:v>127</c:v>
                </c:pt>
                <c:pt idx="408">
                  <c:v>114</c:v>
                </c:pt>
                <c:pt idx="409">
                  <c:v>144</c:v>
                </c:pt>
                <c:pt idx="410">
                  <c:v>148</c:v>
                </c:pt>
                <c:pt idx="411">
                  <c:v>116</c:v>
                </c:pt>
                <c:pt idx="412">
                  <c:v>138</c:v>
                </c:pt>
                <c:pt idx="413">
                  <c:v>142</c:v>
                </c:pt>
                <c:pt idx="414">
                  <c:v>124</c:v>
                </c:pt>
                <c:pt idx="415">
                  <c:v>136</c:v>
                </c:pt>
                <c:pt idx="416">
                  <c:v>123</c:v>
                </c:pt>
                <c:pt idx="417">
                  <c:v>134</c:v>
                </c:pt>
                <c:pt idx="418">
                  <c:v>124</c:v>
                </c:pt>
                <c:pt idx="419">
                  <c:v>138</c:v>
                </c:pt>
                <c:pt idx="420">
                  <c:v>124</c:v>
                </c:pt>
                <c:pt idx="421">
                  <c:v>146</c:v>
                </c:pt>
                <c:pt idx="422">
                  <c:v>127</c:v>
                </c:pt>
                <c:pt idx="423">
                  <c:v>108</c:v>
                </c:pt>
                <c:pt idx="424">
                  <c:v>134</c:v>
                </c:pt>
                <c:pt idx="425">
                  <c:v>132</c:v>
                </c:pt>
                <c:pt idx="426">
                  <c:v>113</c:v>
                </c:pt>
                <c:pt idx="427">
                  <c:v>103</c:v>
                </c:pt>
                <c:pt idx="428">
                  <c:v>132</c:v>
                </c:pt>
                <c:pt idx="429">
                  <c:v>121</c:v>
                </c:pt>
                <c:pt idx="430">
                  <c:v>142</c:v>
                </c:pt>
                <c:pt idx="431">
                  <c:v>140</c:v>
                </c:pt>
                <c:pt idx="432">
                  <c:v>130</c:v>
                </c:pt>
                <c:pt idx="433">
                  <c:v>114</c:v>
                </c:pt>
                <c:pt idx="434">
                  <c:v>140</c:v>
                </c:pt>
                <c:pt idx="435">
                  <c:v>118</c:v>
                </c:pt>
                <c:pt idx="436">
                  <c:v>144</c:v>
                </c:pt>
                <c:pt idx="437">
                  <c:v>126</c:v>
                </c:pt>
                <c:pt idx="438">
                  <c:v>118</c:v>
                </c:pt>
                <c:pt idx="439">
                  <c:v>154</c:v>
                </c:pt>
                <c:pt idx="440">
                  <c:v>132</c:v>
                </c:pt>
                <c:pt idx="441">
                  <c:v>138</c:v>
                </c:pt>
                <c:pt idx="442">
                  <c:v>132</c:v>
                </c:pt>
                <c:pt idx="443">
                  <c:v>112</c:v>
                </c:pt>
                <c:pt idx="444">
                  <c:v>123</c:v>
                </c:pt>
                <c:pt idx="445">
                  <c:v>140</c:v>
                </c:pt>
                <c:pt idx="446">
                  <c:v>112</c:v>
                </c:pt>
                <c:pt idx="447">
                  <c:v>123</c:v>
                </c:pt>
                <c:pt idx="448">
                  <c:v>119</c:v>
                </c:pt>
                <c:pt idx="449">
                  <c:v>112</c:v>
                </c:pt>
                <c:pt idx="450">
                  <c:v>103</c:v>
                </c:pt>
                <c:pt idx="451">
                  <c:v>136</c:v>
                </c:pt>
                <c:pt idx="452">
                  <c:v>126</c:v>
                </c:pt>
                <c:pt idx="453">
                  <c:v>136</c:v>
                </c:pt>
                <c:pt idx="454">
                  <c:v>142</c:v>
                </c:pt>
                <c:pt idx="455">
                  <c:v>120</c:v>
                </c:pt>
                <c:pt idx="456">
                  <c:v>136</c:v>
                </c:pt>
                <c:pt idx="457">
                  <c:v>134</c:v>
                </c:pt>
                <c:pt idx="458">
                  <c:v>132</c:v>
                </c:pt>
                <c:pt idx="459">
                  <c:v>123</c:v>
                </c:pt>
                <c:pt idx="460">
                  <c:v>144</c:v>
                </c:pt>
                <c:pt idx="461">
                  <c:v>128</c:v>
                </c:pt>
                <c:pt idx="462">
                  <c:v>126</c:v>
                </c:pt>
                <c:pt idx="463">
                  <c:v>117</c:v>
                </c:pt>
                <c:pt idx="464">
                  <c:v>109</c:v>
                </c:pt>
                <c:pt idx="465">
                  <c:v>125</c:v>
                </c:pt>
                <c:pt idx="466">
                  <c:v>130</c:v>
                </c:pt>
                <c:pt idx="467">
                  <c:v>112</c:v>
                </c:pt>
                <c:pt idx="468">
                  <c:v>117</c:v>
                </c:pt>
                <c:pt idx="469">
                  <c:v>134</c:v>
                </c:pt>
                <c:pt idx="470">
                  <c:v>121</c:v>
                </c:pt>
                <c:pt idx="471">
                  <c:v>117</c:v>
                </c:pt>
                <c:pt idx="472">
                  <c:v>114</c:v>
                </c:pt>
                <c:pt idx="473">
                  <c:v>117</c:v>
                </c:pt>
                <c:pt idx="474">
                  <c:v>124</c:v>
                </c:pt>
                <c:pt idx="475">
                  <c:v>119</c:v>
                </c:pt>
                <c:pt idx="476">
                  <c:v>128</c:v>
                </c:pt>
                <c:pt idx="477">
                  <c:v>118</c:v>
                </c:pt>
                <c:pt idx="478">
                  <c:v>107</c:v>
                </c:pt>
                <c:pt idx="479">
                  <c:v>128</c:v>
                </c:pt>
                <c:pt idx="480">
                  <c:v>118</c:v>
                </c:pt>
                <c:pt idx="481">
                  <c:v>136</c:v>
                </c:pt>
                <c:pt idx="482">
                  <c:v>132</c:v>
                </c:pt>
                <c:pt idx="483">
                  <c:v>132</c:v>
                </c:pt>
                <c:pt idx="484">
                  <c:v>115</c:v>
                </c:pt>
                <c:pt idx="485">
                  <c:v>119</c:v>
                </c:pt>
                <c:pt idx="486">
                  <c:v>109</c:v>
                </c:pt>
                <c:pt idx="487">
                  <c:v>134</c:v>
                </c:pt>
                <c:pt idx="488">
                  <c:v>123</c:v>
                </c:pt>
                <c:pt idx="489">
                  <c:v>132</c:v>
                </c:pt>
                <c:pt idx="490">
                  <c:v>107</c:v>
                </c:pt>
                <c:pt idx="491">
                  <c:v>146</c:v>
                </c:pt>
                <c:pt idx="492">
                  <c:v>110</c:v>
                </c:pt>
                <c:pt idx="493">
                  <c:v>118</c:v>
                </c:pt>
                <c:pt idx="494">
                  <c:v>121</c:v>
                </c:pt>
                <c:pt idx="495">
                  <c:v>119</c:v>
                </c:pt>
                <c:pt idx="496">
                  <c:v>121</c:v>
                </c:pt>
                <c:pt idx="497">
                  <c:v>130</c:v>
                </c:pt>
                <c:pt idx="498">
                  <c:v>117</c:v>
                </c:pt>
                <c:pt idx="499">
                  <c:v>142</c:v>
                </c:pt>
                <c:pt idx="500">
                  <c:v>111</c:v>
                </c:pt>
                <c:pt idx="501">
                  <c:v>136</c:v>
                </c:pt>
                <c:pt idx="502">
                  <c:v>118</c:v>
                </c:pt>
                <c:pt idx="503">
                  <c:v>122</c:v>
                </c:pt>
                <c:pt idx="504">
                  <c:v>116</c:v>
                </c:pt>
                <c:pt idx="505">
                  <c:v>125</c:v>
                </c:pt>
                <c:pt idx="506">
                  <c:v>134</c:v>
                </c:pt>
                <c:pt idx="507">
                  <c:v>114</c:v>
                </c:pt>
                <c:pt idx="508">
                  <c:v>101</c:v>
                </c:pt>
                <c:pt idx="509">
                  <c:v>110</c:v>
                </c:pt>
                <c:pt idx="510">
                  <c:v>130</c:v>
                </c:pt>
                <c:pt idx="511">
                  <c:v>134</c:v>
                </c:pt>
                <c:pt idx="512">
                  <c:v>121</c:v>
                </c:pt>
                <c:pt idx="513">
                  <c:v>113</c:v>
                </c:pt>
                <c:pt idx="514">
                  <c:v>117</c:v>
                </c:pt>
                <c:pt idx="515">
                  <c:v>118</c:v>
                </c:pt>
                <c:pt idx="516">
                  <c:v>104</c:v>
                </c:pt>
                <c:pt idx="517">
                  <c:v>102</c:v>
                </c:pt>
                <c:pt idx="518">
                  <c:v>114</c:v>
                </c:pt>
                <c:pt idx="519">
                  <c:v>95</c:v>
                </c:pt>
                <c:pt idx="520">
                  <c:v>126</c:v>
                </c:pt>
                <c:pt idx="521">
                  <c:v>130</c:v>
                </c:pt>
                <c:pt idx="522">
                  <c:v>115</c:v>
                </c:pt>
                <c:pt idx="523">
                  <c:v>111</c:v>
                </c:pt>
                <c:pt idx="524">
                  <c:v>110</c:v>
                </c:pt>
                <c:pt idx="525">
                  <c:v>118</c:v>
                </c:pt>
                <c:pt idx="526">
                  <c:v>118</c:v>
                </c:pt>
                <c:pt idx="527">
                  <c:v>122</c:v>
                </c:pt>
                <c:pt idx="528">
                  <c:v>122</c:v>
                </c:pt>
                <c:pt idx="529">
                  <c:v>121</c:v>
                </c:pt>
                <c:pt idx="530">
                  <c:v>126</c:v>
                </c:pt>
                <c:pt idx="531">
                  <c:v>117</c:v>
                </c:pt>
                <c:pt idx="532">
                  <c:v>103</c:v>
                </c:pt>
                <c:pt idx="533">
                  <c:v>109</c:v>
                </c:pt>
                <c:pt idx="534">
                  <c:v>119</c:v>
                </c:pt>
                <c:pt idx="535">
                  <c:v>134</c:v>
                </c:pt>
                <c:pt idx="536">
                  <c:v>138</c:v>
                </c:pt>
                <c:pt idx="537">
                  <c:v>130</c:v>
                </c:pt>
                <c:pt idx="538">
                  <c:v>111</c:v>
                </c:pt>
                <c:pt idx="539">
                  <c:v>128</c:v>
                </c:pt>
                <c:pt idx="540">
                  <c:v>125</c:v>
                </c:pt>
                <c:pt idx="541">
                  <c:v>122</c:v>
                </c:pt>
                <c:pt idx="542">
                  <c:v>138</c:v>
                </c:pt>
                <c:pt idx="543">
                  <c:v>115</c:v>
                </c:pt>
                <c:pt idx="544">
                  <c:v>111</c:v>
                </c:pt>
                <c:pt idx="545">
                  <c:v>99</c:v>
                </c:pt>
                <c:pt idx="546">
                  <c:v>111</c:v>
                </c:pt>
                <c:pt idx="547">
                  <c:v>121</c:v>
                </c:pt>
                <c:pt idx="548">
                  <c:v>136</c:v>
                </c:pt>
                <c:pt idx="549">
                  <c:v>116</c:v>
                </c:pt>
                <c:pt idx="550">
                  <c:v>130</c:v>
                </c:pt>
                <c:pt idx="551">
                  <c:v>116</c:v>
                </c:pt>
                <c:pt idx="552">
                  <c:v>114</c:v>
                </c:pt>
                <c:pt idx="553">
                  <c:v>113</c:v>
                </c:pt>
                <c:pt idx="554">
                  <c:v>118</c:v>
                </c:pt>
                <c:pt idx="555">
                  <c:v>121</c:v>
                </c:pt>
                <c:pt idx="556">
                  <c:v>116</c:v>
                </c:pt>
                <c:pt idx="557">
                  <c:v>97</c:v>
                </c:pt>
                <c:pt idx="558">
                  <c:v>130</c:v>
                </c:pt>
                <c:pt idx="559">
                  <c:v>104</c:v>
                </c:pt>
                <c:pt idx="560">
                  <c:v>115</c:v>
                </c:pt>
                <c:pt idx="561">
                  <c:v>117</c:v>
                </c:pt>
                <c:pt idx="562">
                  <c:v>128</c:v>
                </c:pt>
                <c:pt idx="563">
                  <c:v>119</c:v>
                </c:pt>
                <c:pt idx="564">
                  <c:v>112</c:v>
                </c:pt>
                <c:pt idx="565">
                  <c:v>128</c:v>
                </c:pt>
                <c:pt idx="566">
                  <c:v>125</c:v>
                </c:pt>
                <c:pt idx="567">
                  <c:v>118</c:v>
                </c:pt>
                <c:pt idx="568">
                  <c:v>97</c:v>
                </c:pt>
                <c:pt idx="569">
                  <c:v>128</c:v>
                </c:pt>
                <c:pt idx="570">
                  <c:v>148</c:v>
                </c:pt>
                <c:pt idx="571">
                  <c:v>128</c:v>
                </c:pt>
                <c:pt idx="572">
                  <c:v>124</c:v>
                </c:pt>
                <c:pt idx="573">
                  <c:v>128</c:v>
                </c:pt>
                <c:pt idx="574">
                  <c:v>116</c:v>
                </c:pt>
                <c:pt idx="575">
                  <c:v>122</c:v>
                </c:pt>
                <c:pt idx="576">
                  <c:v>128</c:v>
                </c:pt>
                <c:pt idx="577">
                  <c:v>121</c:v>
                </c:pt>
                <c:pt idx="578">
                  <c:v>118</c:v>
                </c:pt>
                <c:pt idx="579">
                  <c:v>106</c:v>
                </c:pt>
                <c:pt idx="580">
                  <c:v>111</c:v>
                </c:pt>
                <c:pt idx="581">
                  <c:v>107</c:v>
                </c:pt>
                <c:pt idx="582">
                  <c:v>114</c:v>
                </c:pt>
                <c:pt idx="583">
                  <c:v>107</c:v>
                </c:pt>
                <c:pt idx="584">
                  <c:v>130</c:v>
                </c:pt>
                <c:pt idx="586">
                  <c:v>111</c:v>
                </c:pt>
                <c:pt idx="587">
                  <c:v>125</c:v>
                </c:pt>
                <c:pt idx="588">
                  <c:v>126</c:v>
                </c:pt>
                <c:pt idx="590">
                  <c:v>111</c:v>
                </c:pt>
                <c:pt idx="591">
                  <c:v>127</c:v>
                </c:pt>
                <c:pt idx="592">
                  <c:v>101</c:v>
                </c:pt>
                <c:pt idx="594">
                  <c:v>117</c:v>
                </c:pt>
                <c:pt idx="595">
                  <c:v>128</c:v>
                </c:pt>
                <c:pt idx="596">
                  <c:v>148</c:v>
                </c:pt>
                <c:pt idx="597">
                  <c:v>116</c:v>
                </c:pt>
                <c:pt idx="598">
                  <c:v>136</c:v>
                </c:pt>
                <c:pt idx="599">
                  <c:v>114</c:v>
                </c:pt>
                <c:pt idx="600">
                  <c:v>127</c:v>
                </c:pt>
                <c:pt idx="601">
                  <c:v>120</c:v>
                </c:pt>
                <c:pt idx="602">
                  <c:v>122</c:v>
                </c:pt>
                <c:pt idx="603">
                  <c:v>123</c:v>
                </c:pt>
                <c:pt idx="604">
                  <c:v>118</c:v>
                </c:pt>
                <c:pt idx="605">
                  <c:v>128</c:v>
                </c:pt>
                <c:pt idx="607">
                  <c:v>111</c:v>
                </c:pt>
                <c:pt idx="610">
                  <c:v>108</c:v>
                </c:pt>
                <c:pt idx="611">
                  <c:v>103</c:v>
                </c:pt>
                <c:pt idx="613">
                  <c:v>112</c:v>
                </c:pt>
                <c:pt idx="614">
                  <c:v>112</c:v>
                </c:pt>
                <c:pt idx="615">
                  <c:v>126</c:v>
                </c:pt>
                <c:pt idx="616">
                  <c:v>120</c:v>
                </c:pt>
                <c:pt idx="617">
                  <c:v>126</c:v>
                </c:pt>
                <c:pt idx="618">
                  <c:v>115</c:v>
                </c:pt>
                <c:pt idx="619">
                  <c:v>134</c:v>
                </c:pt>
                <c:pt idx="620">
                  <c:v>113</c:v>
                </c:pt>
                <c:pt idx="621">
                  <c:v>127</c:v>
                </c:pt>
                <c:pt idx="622">
                  <c:v>122</c:v>
                </c:pt>
                <c:pt idx="623">
                  <c:v>114</c:v>
                </c:pt>
                <c:pt idx="625">
                  <c:v>103</c:v>
                </c:pt>
                <c:pt idx="626">
                  <c:v>112</c:v>
                </c:pt>
                <c:pt idx="627">
                  <c:v>126</c:v>
                </c:pt>
                <c:pt idx="628">
                  <c:v>110</c:v>
                </c:pt>
                <c:pt idx="629">
                  <c:v>117</c:v>
                </c:pt>
                <c:pt idx="630">
                  <c:v>92</c:v>
                </c:pt>
                <c:pt idx="631">
                  <c:v>138</c:v>
                </c:pt>
                <c:pt idx="632">
                  <c:v>136</c:v>
                </c:pt>
                <c:pt idx="633">
                  <c:v>128</c:v>
                </c:pt>
                <c:pt idx="634">
                  <c:v>123</c:v>
                </c:pt>
                <c:pt idx="635">
                  <c:v>120</c:v>
                </c:pt>
                <c:pt idx="636">
                  <c:v>100</c:v>
                </c:pt>
                <c:pt idx="637">
                  <c:v>124</c:v>
                </c:pt>
                <c:pt idx="638">
                  <c:v>96</c:v>
                </c:pt>
                <c:pt idx="639">
                  <c:v>121</c:v>
                </c:pt>
                <c:pt idx="640">
                  <c:v>111</c:v>
                </c:pt>
                <c:pt idx="641">
                  <c:v>120</c:v>
                </c:pt>
                <c:pt idx="642">
                  <c:v>105</c:v>
                </c:pt>
                <c:pt idx="643">
                  <c:v>130</c:v>
                </c:pt>
                <c:pt idx="644">
                  <c:v>126</c:v>
                </c:pt>
                <c:pt idx="645">
                  <c:v>126</c:v>
                </c:pt>
                <c:pt idx="646">
                  <c:v>127</c:v>
                </c:pt>
                <c:pt idx="647">
                  <c:v>127</c:v>
                </c:pt>
                <c:pt idx="648">
                  <c:v>110</c:v>
                </c:pt>
                <c:pt idx="649">
                  <c:v>104</c:v>
                </c:pt>
                <c:pt idx="650">
                  <c:v>110</c:v>
                </c:pt>
                <c:pt idx="651">
                  <c:v>107</c:v>
                </c:pt>
                <c:pt idx="652">
                  <c:v>118</c:v>
                </c:pt>
                <c:pt idx="653">
                  <c:v>109</c:v>
                </c:pt>
                <c:pt idx="654">
                  <c:v>118</c:v>
                </c:pt>
                <c:pt idx="655">
                  <c:v>111</c:v>
                </c:pt>
                <c:pt idx="656">
                  <c:v>119</c:v>
                </c:pt>
                <c:pt idx="657">
                  <c:v>136</c:v>
                </c:pt>
                <c:pt idx="658">
                  <c:v>118</c:v>
                </c:pt>
                <c:pt idx="659">
                  <c:v>107</c:v>
                </c:pt>
                <c:pt idx="660">
                  <c:v>109</c:v>
                </c:pt>
                <c:pt idx="661">
                  <c:v>102</c:v>
                </c:pt>
                <c:pt idx="662">
                  <c:v>96</c:v>
                </c:pt>
                <c:pt idx="663">
                  <c:v>134</c:v>
                </c:pt>
                <c:pt idx="664">
                  <c:v>126</c:v>
                </c:pt>
                <c:pt idx="665">
                  <c:v>101</c:v>
                </c:pt>
                <c:pt idx="666">
                  <c:v>115</c:v>
                </c:pt>
                <c:pt idx="667">
                  <c:v>127</c:v>
                </c:pt>
                <c:pt idx="668">
                  <c:v>94</c:v>
                </c:pt>
                <c:pt idx="669">
                  <c:v>114</c:v>
                </c:pt>
                <c:pt idx="670">
                  <c:v>125</c:v>
                </c:pt>
                <c:pt idx="671">
                  <c:v>118</c:v>
                </c:pt>
                <c:pt idx="672">
                  <c:v>134</c:v>
                </c:pt>
                <c:pt idx="673">
                  <c:v>105</c:v>
                </c:pt>
                <c:pt idx="674">
                  <c:v>105</c:v>
                </c:pt>
                <c:pt idx="675">
                  <c:v>96</c:v>
                </c:pt>
                <c:pt idx="676">
                  <c:v>99</c:v>
                </c:pt>
                <c:pt idx="677">
                  <c:v>105</c:v>
                </c:pt>
                <c:pt idx="679">
                  <c:v>103</c:v>
                </c:pt>
                <c:pt idx="680">
                  <c:v>128</c:v>
                </c:pt>
                <c:pt idx="681">
                  <c:v>113</c:v>
                </c:pt>
                <c:pt idx="682">
                  <c:v>118</c:v>
                </c:pt>
                <c:pt idx="683">
                  <c:v>108</c:v>
                </c:pt>
                <c:pt idx="684">
                  <c:v>114</c:v>
                </c:pt>
                <c:pt idx="685">
                  <c:v>130</c:v>
                </c:pt>
                <c:pt idx="686">
                  <c:v>132</c:v>
                </c:pt>
                <c:pt idx="687">
                  <c:v>99</c:v>
                </c:pt>
                <c:pt idx="688">
                  <c:v>105</c:v>
                </c:pt>
                <c:pt idx="689">
                  <c:v>118</c:v>
                </c:pt>
                <c:pt idx="690">
                  <c:v>102</c:v>
                </c:pt>
                <c:pt idx="691">
                  <c:v>144</c:v>
                </c:pt>
                <c:pt idx="692">
                  <c:v>110</c:v>
                </c:pt>
                <c:pt idx="693">
                  <c:v>116</c:v>
                </c:pt>
                <c:pt idx="694">
                  <c:v>106</c:v>
                </c:pt>
                <c:pt idx="695">
                  <c:v>111</c:v>
                </c:pt>
                <c:pt idx="696">
                  <c:v>102</c:v>
                </c:pt>
                <c:pt idx="697">
                  <c:v>111</c:v>
                </c:pt>
                <c:pt idx="698">
                  <c:v>105</c:v>
                </c:pt>
                <c:pt idx="699">
                  <c:v>110</c:v>
                </c:pt>
                <c:pt idx="700">
                  <c:v>115</c:v>
                </c:pt>
                <c:pt idx="701">
                  <c:v>117</c:v>
                </c:pt>
                <c:pt idx="702">
                  <c:v>105</c:v>
                </c:pt>
                <c:pt idx="703">
                  <c:v>111</c:v>
                </c:pt>
                <c:pt idx="704">
                  <c:v>128</c:v>
                </c:pt>
                <c:pt idx="705">
                  <c:v>106</c:v>
                </c:pt>
                <c:pt idx="706">
                  <c:v>108</c:v>
                </c:pt>
                <c:pt idx="708">
                  <c:v>94</c:v>
                </c:pt>
                <c:pt idx="709">
                  <c:v>107</c:v>
                </c:pt>
                <c:pt idx="710">
                  <c:v>110</c:v>
                </c:pt>
                <c:pt idx="711">
                  <c:v>105</c:v>
                </c:pt>
                <c:pt idx="712">
                  <c:v>136</c:v>
                </c:pt>
                <c:pt idx="713">
                  <c:v>117</c:v>
                </c:pt>
                <c:pt idx="714">
                  <c:v>114</c:v>
                </c:pt>
                <c:pt idx="715">
                  <c:v>118</c:v>
                </c:pt>
                <c:pt idx="716">
                  <c:v>87</c:v>
                </c:pt>
                <c:pt idx="717">
                  <c:v>118</c:v>
                </c:pt>
                <c:pt idx="718">
                  <c:v>130</c:v>
                </c:pt>
                <c:pt idx="719">
                  <c:v>101</c:v>
                </c:pt>
                <c:pt idx="720">
                  <c:v>106</c:v>
                </c:pt>
                <c:pt idx="721">
                  <c:v>126</c:v>
                </c:pt>
                <c:pt idx="722">
                  <c:v>127</c:v>
                </c:pt>
                <c:pt idx="723">
                  <c:v>115</c:v>
                </c:pt>
                <c:pt idx="724">
                  <c:v>102</c:v>
                </c:pt>
                <c:pt idx="725">
                  <c:v>111</c:v>
                </c:pt>
                <c:pt idx="726">
                  <c:v>119</c:v>
                </c:pt>
                <c:pt idx="727">
                  <c:v>97</c:v>
                </c:pt>
                <c:pt idx="728">
                  <c:v>103</c:v>
                </c:pt>
                <c:pt idx="729">
                  <c:v>99</c:v>
                </c:pt>
                <c:pt idx="730">
                  <c:v>120</c:v>
                </c:pt>
                <c:pt idx="731">
                  <c:v>111</c:v>
                </c:pt>
                <c:pt idx="732">
                  <c:v>99</c:v>
                </c:pt>
                <c:pt idx="733">
                  <c:v>116</c:v>
                </c:pt>
                <c:pt idx="736">
                  <c:v>104</c:v>
                </c:pt>
                <c:pt idx="737">
                  <c:v>109</c:v>
                </c:pt>
                <c:pt idx="738">
                  <c:v>122</c:v>
                </c:pt>
                <c:pt idx="739">
                  <c:v>105</c:v>
                </c:pt>
                <c:pt idx="740">
                  <c:v>119</c:v>
                </c:pt>
                <c:pt idx="741">
                  <c:v>114</c:v>
                </c:pt>
                <c:pt idx="742">
                  <c:v>121</c:v>
                </c:pt>
                <c:pt idx="743">
                  <c:v>125</c:v>
                </c:pt>
                <c:pt idx="744">
                  <c:v>109</c:v>
                </c:pt>
                <c:pt idx="745">
                  <c:v>109</c:v>
                </c:pt>
                <c:pt idx="746">
                  <c:v>100</c:v>
                </c:pt>
                <c:pt idx="747">
                  <c:v>93</c:v>
                </c:pt>
                <c:pt idx="749">
                  <c:v>117</c:v>
                </c:pt>
                <c:pt idx="750">
                  <c:v>109</c:v>
                </c:pt>
                <c:pt idx="752">
                  <c:v>106</c:v>
                </c:pt>
                <c:pt idx="753">
                  <c:v>97</c:v>
                </c:pt>
                <c:pt idx="754">
                  <c:v>128</c:v>
                </c:pt>
                <c:pt idx="755">
                  <c:v>113</c:v>
                </c:pt>
                <c:pt idx="756">
                  <c:v>98</c:v>
                </c:pt>
                <c:pt idx="757">
                  <c:v>116</c:v>
                </c:pt>
                <c:pt idx="758">
                  <c:v>101</c:v>
                </c:pt>
                <c:pt idx="759">
                  <c:v>116</c:v>
                </c:pt>
                <c:pt idx="760">
                  <c:v>114</c:v>
                </c:pt>
                <c:pt idx="761">
                  <c:v>109</c:v>
                </c:pt>
                <c:pt idx="762">
                  <c:v>96</c:v>
                </c:pt>
                <c:pt idx="763">
                  <c:v>108</c:v>
                </c:pt>
                <c:pt idx="764">
                  <c:v>125</c:v>
                </c:pt>
                <c:pt idx="765">
                  <c:v>94</c:v>
                </c:pt>
                <c:pt idx="766">
                  <c:v>107</c:v>
                </c:pt>
                <c:pt idx="767">
                  <c:v>111</c:v>
                </c:pt>
                <c:pt idx="768">
                  <c:v>113</c:v>
                </c:pt>
                <c:pt idx="769">
                  <c:v>103</c:v>
                </c:pt>
                <c:pt idx="770">
                  <c:v>96</c:v>
                </c:pt>
                <c:pt idx="771">
                  <c:v>114</c:v>
                </c:pt>
                <c:pt idx="772">
                  <c:v>114</c:v>
                </c:pt>
                <c:pt idx="773">
                  <c:v>102</c:v>
                </c:pt>
                <c:pt idx="774">
                  <c:v>109</c:v>
                </c:pt>
                <c:pt idx="775">
                  <c:v>118</c:v>
                </c:pt>
                <c:pt idx="776">
                  <c:v>94</c:v>
                </c:pt>
                <c:pt idx="777">
                  <c:v>104</c:v>
                </c:pt>
                <c:pt idx="778">
                  <c:v>104</c:v>
                </c:pt>
                <c:pt idx="779">
                  <c:v>111</c:v>
                </c:pt>
                <c:pt idx="780">
                  <c:v>106</c:v>
                </c:pt>
                <c:pt idx="781">
                  <c:v>118</c:v>
                </c:pt>
                <c:pt idx="782">
                  <c:v>92</c:v>
                </c:pt>
                <c:pt idx="783">
                  <c:v>96</c:v>
                </c:pt>
                <c:pt idx="784">
                  <c:v>102</c:v>
                </c:pt>
                <c:pt idx="785">
                  <c:v>113</c:v>
                </c:pt>
                <c:pt idx="786">
                  <c:v>117</c:v>
                </c:pt>
                <c:pt idx="787">
                  <c:v>96</c:v>
                </c:pt>
                <c:pt idx="788">
                  <c:v>112</c:v>
                </c:pt>
                <c:pt idx="789">
                  <c:v>117</c:v>
                </c:pt>
                <c:pt idx="790">
                  <c:v>127</c:v>
                </c:pt>
                <c:pt idx="791">
                  <c:v>105</c:v>
                </c:pt>
                <c:pt idx="792">
                  <c:v>103</c:v>
                </c:pt>
                <c:pt idx="793">
                  <c:v>112</c:v>
                </c:pt>
                <c:pt idx="794">
                  <c:v>88</c:v>
                </c:pt>
                <c:pt idx="795">
                  <c:v>115</c:v>
                </c:pt>
                <c:pt idx="796">
                  <c:v>106</c:v>
                </c:pt>
                <c:pt idx="797">
                  <c:v>114</c:v>
                </c:pt>
                <c:pt idx="798">
                  <c:v>104</c:v>
                </c:pt>
                <c:pt idx="799">
                  <c:v>111</c:v>
                </c:pt>
                <c:pt idx="800">
                  <c:v>111</c:v>
                </c:pt>
                <c:pt idx="801">
                  <c:v>118</c:v>
                </c:pt>
                <c:pt idx="802">
                  <c:v>120</c:v>
                </c:pt>
                <c:pt idx="803">
                  <c:v>122</c:v>
                </c:pt>
                <c:pt idx="804">
                  <c:v>132</c:v>
                </c:pt>
                <c:pt idx="805">
                  <c:v>87</c:v>
                </c:pt>
                <c:pt idx="806">
                  <c:v>117</c:v>
                </c:pt>
                <c:pt idx="807">
                  <c:v>109</c:v>
                </c:pt>
                <c:pt idx="808">
                  <c:v>130</c:v>
                </c:pt>
                <c:pt idx="809">
                  <c:v>108</c:v>
                </c:pt>
                <c:pt idx="810">
                  <c:v>125</c:v>
                </c:pt>
                <c:pt idx="811">
                  <c:v>87</c:v>
                </c:pt>
                <c:pt idx="812">
                  <c:v>91</c:v>
                </c:pt>
                <c:pt idx="813">
                  <c:v>113</c:v>
                </c:pt>
                <c:pt idx="814">
                  <c:v>93</c:v>
                </c:pt>
                <c:pt idx="815">
                  <c:v>117</c:v>
                </c:pt>
                <c:pt idx="816">
                  <c:v>95</c:v>
                </c:pt>
                <c:pt idx="817">
                  <c:v>114</c:v>
                </c:pt>
                <c:pt idx="818">
                  <c:v>99</c:v>
                </c:pt>
                <c:pt idx="819">
                  <c:v>101</c:v>
                </c:pt>
                <c:pt idx="820">
                  <c:v>106</c:v>
                </c:pt>
                <c:pt idx="821">
                  <c:v>104</c:v>
                </c:pt>
                <c:pt idx="822">
                  <c:v>90</c:v>
                </c:pt>
                <c:pt idx="823">
                  <c:v>112</c:v>
                </c:pt>
                <c:pt idx="826">
                  <c:v>111</c:v>
                </c:pt>
                <c:pt idx="827">
                  <c:v>121</c:v>
                </c:pt>
                <c:pt idx="828">
                  <c:v>113</c:v>
                </c:pt>
                <c:pt idx="829">
                  <c:v>112</c:v>
                </c:pt>
                <c:pt idx="830">
                  <c:v>124</c:v>
                </c:pt>
                <c:pt idx="831">
                  <c:v>101</c:v>
                </c:pt>
                <c:pt idx="832">
                  <c:v>111</c:v>
                </c:pt>
                <c:pt idx="833">
                  <c:v>105</c:v>
                </c:pt>
                <c:pt idx="834">
                  <c:v>100</c:v>
                </c:pt>
                <c:pt idx="835">
                  <c:v>113</c:v>
                </c:pt>
                <c:pt idx="836">
                  <c:v>93</c:v>
                </c:pt>
                <c:pt idx="837">
                  <c:v>125</c:v>
                </c:pt>
                <c:pt idx="838">
                  <c:v>89</c:v>
                </c:pt>
                <c:pt idx="839">
                  <c:v>115</c:v>
                </c:pt>
                <c:pt idx="840">
                  <c:v>105</c:v>
                </c:pt>
                <c:pt idx="841">
                  <c:v>100</c:v>
                </c:pt>
                <c:pt idx="842">
                  <c:v>112</c:v>
                </c:pt>
                <c:pt idx="843">
                  <c:v>101</c:v>
                </c:pt>
                <c:pt idx="844">
                  <c:v>115</c:v>
                </c:pt>
                <c:pt idx="845">
                  <c:v>122</c:v>
                </c:pt>
                <c:pt idx="846">
                  <c:v>118</c:v>
                </c:pt>
                <c:pt idx="847">
                  <c:v>112</c:v>
                </c:pt>
                <c:pt idx="848">
                  <c:v>103</c:v>
                </c:pt>
                <c:pt idx="849">
                  <c:v>93</c:v>
                </c:pt>
                <c:pt idx="850">
                  <c:v>102</c:v>
                </c:pt>
                <c:pt idx="851">
                  <c:v>96</c:v>
                </c:pt>
                <c:pt idx="852">
                  <c:v>109</c:v>
                </c:pt>
                <c:pt idx="853">
                  <c:v>128</c:v>
                </c:pt>
                <c:pt idx="854">
                  <c:v>112</c:v>
                </c:pt>
                <c:pt idx="855">
                  <c:v>113</c:v>
                </c:pt>
                <c:pt idx="856">
                  <c:v>108</c:v>
                </c:pt>
                <c:pt idx="857">
                  <c:v>102</c:v>
                </c:pt>
                <c:pt idx="858">
                  <c:v>97</c:v>
                </c:pt>
                <c:pt idx="859">
                  <c:v>96</c:v>
                </c:pt>
                <c:pt idx="860">
                  <c:v>118</c:v>
                </c:pt>
                <c:pt idx="861">
                  <c:v>107</c:v>
                </c:pt>
                <c:pt idx="862">
                  <c:v>107</c:v>
                </c:pt>
                <c:pt idx="863">
                  <c:v>114</c:v>
                </c:pt>
                <c:pt idx="864">
                  <c:v>97</c:v>
                </c:pt>
                <c:pt idx="865">
                  <c:v>95</c:v>
                </c:pt>
                <c:pt idx="866">
                  <c:v>110</c:v>
                </c:pt>
                <c:pt idx="867">
                  <c:v>108</c:v>
                </c:pt>
                <c:pt idx="868">
                  <c:v>107</c:v>
                </c:pt>
                <c:pt idx="869">
                  <c:v>96</c:v>
                </c:pt>
                <c:pt idx="870">
                  <c:v>114</c:v>
                </c:pt>
                <c:pt idx="871">
                  <c:v>99</c:v>
                </c:pt>
                <c:pt idx="872">
                  <c:v>110</c:v>
                </c:pt>
                <c:pt idx="873">
                  <c:v>92</c:v>
                </c:pt>
                <c:pt idx="874">
                  <c:v>126</c:v>
                </c:pt>
                <c:pt idx="875">
                  <c:v>111</c:v>
                </c:pt>
                <c:pt idx="876">
                  <c:v>114</c:v>
                </c:pt>
                <c:pt idx="877">
                  <c:v>88</c:v>
                </c:pt>
                <c:pt idx="878">
                  <c:v>111</c:v>
                </c:pt>
                <c:pt idx="879">
                  <c:v>96</c:v>
                </c:pt>
                <c:pt idx="880">
                  <c:v>96</c:v>
                </c:pt>
                <c:pt idx="881">
                  <c:v>106</c:v>
                </c:pt>
                <c:pt idx="882">
                  <c:v>112</c:v>
                </c:pt>
                <c:pt idx="883">
                  <c:v>106</c:v>
                </c:pt>
                <c:pt idx="884">
                  <c:v>115</c:v>
                </c:pt>
                <c:pt idx="885">
                  <c:v>89</c:v>
                </c:pt>
                <c:pt idx="886">
                  <c:v>104</c:v>
                </c:pt>
                <c:pt idx="887">
                  <c:v>88</c:v>
                </c:pt>
                <c:pt idx="888">
                  <c:v>101</c:v>
                </c:pt>
                <c:pt idx="889">
                  <c:v>113</c:v>
                </c:pt>
                <c:pt idx="890">
                  <c:v>98</c:v>
                </c:pt>
                <c:pt idx="891">
                  <c:v>97</c:v>
                </c:pt>
                <c:pt idx="892">
                  <c:v>106</c:v>
                </c:pt>
                <c:pt idx="893">
                  <c:v>113</c:v>
                </c:pt>
                <c:pt idx="894">
                  <c:v>99</c:v>
                </c:pt>
                <c:pt idx="895">
                  <c:v>100</c:v>
                </c:pt>
                <c:pt idx="896">
                  <c:v>92</c:v>
                </c:pt>
                <c:pt idx="897">
                  <c:v>112</c:v>
                </c:pt>
                <c:pt idx="898">
                  <c:v>95</c:v>
                </c:pt>
                <c:pt idx="899">
                  <c:v>116</c:v>
                </c:pt>
                <c:pt idx="900">
                  <c:v>115</c:v>
                </c:pt>
                <c:pt idx="901">
                  <c:v>110</c:v>
                </c:pt>
                <c:pt idx="902">
                  <c:v>82</c:v>
                </c:pt>
                <c:pt idx="903">
                  <c:v>107</c:v>
                </c:pt>
                <c:pt idx="904">
                  <c:v>112</c:v>
                </c:pt>
                <c:pt idx="905">
                  <c:v>105</c:v>
                </c:pt>
                <c:pt idx="906">
                  <c:v>118</c:v>
                </c:pt>
                <c:pt idx="907">
                  <c:v>111</c:v>
                </c:pt>
                <c:pt idx="908">
                  <c:v>94</c:v>
                </c:pt>
                <c:pt idx="909">
                  <c:v>91</c:v>
                </c:pt>
                <c:pt idx="910">
                  <c:v>104</c:v>
                </c:pt>
                <c:pt idx="911">
                  <c:v>100</c:v>
                </c:pt>
                <c:pt idx="912">
                  <c:v>110</c:v>
                </c:pt>
                <c:pt idx="913">
                  <c:v>108</c:v>
                </c:pt>
                <c:pt idx="914">
                  <c:v>112</c:v>
                </c:pt>
                <c:pt idx="915">
                  <c:v>110</c:v>
                </c:pt>
                <c:pt idx="916">
                  <c:v>95</c:v>
                </c:pt>
                <c:pt idx="917">
                  <c:v>93</c:v>
                </c:pt>
                <c:pt idx="918">
                  <c:v>101</c:v>
                </c:pt>
                <c:pt idx="919">
                  <c:v>91</c:v>
                </c:pt>
                <c:pt idx="920">
                  <c:v>107</c:v>
                </c:pt>
                <c:pt idx="921">
                  <c:v>94</c:v>
                </c:pt>
                <c:pt idx="923">
                  <c:v>85</c:v>
                </c:pt>
                <c:pt idx="924">
                  <c:v>83</c:v>
                </c:pt>
                <c:pt idx="925">
                  <c:v>101</c:v>
                </c:pt>
                <c:pt idx="926">
                  <c:v>112</c:v>
                </c:pt>
                <c:pt idx="928">
                  <c:v>88</c:v>
                </c:pt>
                <c:pt idx="929">
                  <c:v>91</c:v>
                </c:pt>
                <c:pt idx="930">
                  <c:v>104</c:v>
                </c:pt>
                <c:pt idx="931">
                  <c:v>102</c:v>
                </c:pt>
                <c:pt idx="932">
                  <c:v>94</c:v>
                </c:pt>
                <c:pt idx="933">
                  <c:v>93</c:v>
                </c:pt>
                <c:pt idx="934">
                  <c:v>85</c:v>
                </c:pt>
                <c:pt idx="935">
                  <c:v>97</c:v>
                </c:pt>
                <c:pt idx="936">
                  <c:v>96</c:v>
                </c:pt>
                <c:pt idx="937">
                  <c:v>103</c:v>
                </c:pt>
                <c:pt idx="938">
                  <c:v>92</c:v>
                </c:pt>
                <c:pt idx="939">
                  <c:v>94</c:v>
                </c:pt>
                <c:pt idx="940">
                  <c:v>77</c:v>
                </c:pt>
                <c:pt idx="941">
                  <c:v>106</c:v>
                </c:pt>
                <c:pt idx="942">
                  <c:v>104</c:v>
                </c:pt>
                <c:pt idx="943">
                  <c:v>98</c:v>
                </c:pt>
                <c:pt idx="944">
                  <c:v>120</c:v>
                </c:pt>
                <c:pt idx="945">
                  <c:v>119</c:v>
                </c:pt>
                <c:pt idx="946">
                  <c:v>102</c:v>
                </c:pt>
                <c:pt idx="947">
                  <c:v>91</c:v>
                </c:pt>
                <c:pt idx="948">
                  <c:v>80</c:v>
                </c:pt>
                <c:pt idx="949">
                  <c:v>108</c:v>
                </c:pt>
                <c:pt idx="950">
                  <c:v>92</c:v>
                </c:pt>
                <c:pt idx="951">
                  <c:v>87</c:v>
                </c:pt>
                <c:pt idx="952">
                  <c:v>113</c:v>
                </c:pt>
                <c:pt idx="953">
                  <c:v>88</c:v>
                </c:pt>
                <c:pt idx="954">
                  <c:v>105</c:v>
                </c:pt>
                <c:pt idx="955">
                  <c:v>110</c:v>
                </c:pt>
                <c:pt idx="956">
                  <c:v>116</c:v>
                </c:pt>
                <c:pt idx="957">
                  <c:v>116</c:v>
                </c:pt>
                <c:pt idx="958">
                  <c:v>105</c:v>
                </c:pt>
                <c:pt idx="959">
                  <c:v>99</c:v>
                </c:pt>
                <c:pt idx="960">
                  <c:v>105</c:v>
                </c:pt>
                <c:pt idx="961">
                  <c:v>95</c:v>
                </c:pt>
                <c:pt idx="962">
                  <c:v>93</c:v>
                </c:pt>
                <c:pt idx="963">
                  <c:v>102</c:v>
                </c:pt>
                <c:pt idx="964">
                  <c:v>92</c:v>
                </c:pt>
                <c:pt idx="965">
                  <c:v>85</c:v>
                </c:pt>
                <c:pt idx="966">
                  <c:v>81</c:v>
                </c:pt>
                <c:pt idx="967">
                  <c:v>102</c:v>
                </c:pt>
                <c:pt idx="968">
                  <c:v>96</c:v>
                </c:pt>
                <c:pt idx="969">
                  <c:v>90</c:v>
                </c:pt>
                <c:pt idx="970">
                  <c:v>107</c:v>
                </c:pt>
                <c:pt idx="971">
                  <c:v>118</c:v>
                </c:pt>
                <c:pt idx="972">
                  <c:v>108</c:v>
                </c:pt>
                <c:pt idx="973">
                  <c:v>102</c:v>
                </c:pt>
                <c:pt idx="974">
                  <c:v>99</c:v>
                </c:pt>
                <c:pt idx="975">
                  <c:v>107</c:v>
                </c:pt>
                <c:pt idx="976">
                  <c:v>101</c:v>
                </c:pt>
                <c:pt idx="977">
                  <c:v>95</c:v>
                </c:pt>
                <c:pt idx="978">
                  <c:v>84</c:v>
                </c:pt>
                <c:pt idx="979">
                  <c:v>105</c:v>
                </c:pt>
                <c:pt idx="980">
                  <c:v>106</c:v>
                </c:pt>
                <c:pt idx="981">
                  <c:v>72</c:v>
                </c:pt>
                <c:pt idx="982">
                  <c:v>104</c:v>
                </c:pt>
                <c:pt idx="983">
                  <c:v>100</c:v>
                </c:pt>
                <c:pt idx="984">
                  <c:v>93</c:v>
                </c:pt>
                <c:pt idx="985">
                  <c:v>99</c:v>
                </c:pt>
                <c:pt idx="987">
                  <c:v>100</c:v>
                </c:pt>
                <c:pt idx="988">
                  <c:v>99</c:v>
                </c:pt>
                <c:pt idx="989">
                  <c:v>99</c:v>
                </c:pt>
                <c:pt idx="990">
                  <c:v>115</c:v>
                </c:pt>
                <c:pt idx="991">
                  <c:v>104</c:v>
                </c:pt>
                <c:pt idx="992">
                  <c:v>93</c:v>
                </c:pt>
                <c:pt idx="993">
                  <c:v>111</c:v>
                </c:pt>
                <c:pt idx="994">
                  <c:v>109</c:v>
                </c:pt>
                <c:pt idx="995">
                  <c:v>101</c:v>
                </c:pt>
                <c:pt idx="996">
                  <c:v>100</c:v>
                </c:pt>
                <c:pt idx="997">
                  <c:v>110</c:v>
                </c:pt>
                <c:pt idx="998">
                  <c:v>108</c:v>
                </c:pt>
                <c:pt idx="999">
                  <c:v>84</c:v>
                </c:pt>
                <c:pt idx="1000">
                  <c:v>89</c:v>
                </c:pt>
                <c:pt idx="1001">
                  <c:v>82</c:v>
                </c:pt>
                <c:pt idx="1002">
                  <c:v>94</c:v>
                </c:pt>
                <c:pt idx="1003">
                  <c:v>99</c:v>
                </c:pt>
                <c:pt idx="1004">
                  <c:v>104</c:v>
                </c:pt>
                <c:pt idx="1006">
                  <c:v>97</c:v>
                </c:pt>
                <c:pt idx="1007">
                  <c:v>93</c:v>
                </c:pt>
                <c:pt idx="1008">
                  <c:v>115</c:v>
                </c:pt>
                <c:pt idx="1009">
                  <c:v>114</c:v>
                </c:pt>
                <c:pt idx="1010">
                  <c:v>100</c:v>
                </c:pt>
                <c:pt idx="1011">
                  <c:v>77</c:v>
                </c:pt>
                <c:pt idx="1012">
                  <c:v>107</c:v>
                </c:pt>
                <c:pt idx="1013">
                  <c:v>94</c:v>
                </c:pt>
                <c:pt idx="1014">
                  <c:v>108</c:v>
                </c:pt>
                <c:pt idx="1015">
                  <c:v>110</c:v>
                </c:pt>
                <c:pt idx="1016">
                  <c:v>109</c:v>
                </c:pt>
                <c:pt idx="1017">
                  <c:v>107</c:v>
                </c:pt>
                <c:pt idx="1018">
                  <c:v>116</c:v>
                </c:pt>
                <c:pt idx="1019">
                  <c:v>97</c:v>
                </c:pt>
                <c:pt idx="1020">
                  <c:v>97</c:v>
                </c:pt>
                <c:pt idx="1021">
                  <c:v>90</c:v>
                </c:pt>
                <c:pt idx="1022">
                  <c:v>102</c:v>
                </c:pt>
                <c:pt idx="1023">
                  <c:v>92</c:v>
                </c:pt>
                <c:pt idx="1024">
                  <c:v>96</c:v>
                </c:pt>
                <c:pt idx="1025">
                  <c:v>94</c:v>
                </c:pt>
                <c:pt idx="1026">
                  <c:v>92</c:v>
                </c:pt>
                <c:pt idx="1027">
                  <c:v>96</c:v>
                </c:pt>
                <c:pt idx="1028">
                  <c:v>96</c:v>
                </c:pt>
                <c:pt idx="1029">
                  <c:v>83</c:v>
                </c:pt>
                <c:pt idx="1030">
                  <c:v>118</c:v>
                </c:pt>
                <c:pt idx="1031">
                  <c:v>96</c:v>
                </c:pt>
                <c:pt idx="1032">
                  <c:v>105</c:v>
                </c:pt>
                <c:pt idx="1033">
                  <c:v>82</c:v>
                </c:pt>
                <c:pt idx="1034">
                  <c:v>93</c:v>
                </c:pt>
                <c:pt idx="1035">
                  <c:v>109</c:v>
                </c:pt>
                <c:pt idx="1036">
                  <c:v>93</c:v>
                </c:pt>
                <c:pt idx="1037">
                  <c:v>84</c:v>
                </c:pt>
                <c:pt idx="1038">
                  <c:v>119</c:v>
                </c:pt>
                <c:pt idx="1039">
                  <c:v>101</c:v>
                </c:pt>
                <c:pt idx="1040">
                  <c:v>94</c:v>
                </c:pt>
                <c:pt idx="1041">
                  <c:v>99</c:v>
                </c:pt>
                <c:pt idx="1042">
                  <c:v>102</c:v>
                </c:pt>
                <c:pt idx="1043">
                  <c:v>96</c:v>
                </c:pt>
                <c:pt idx="1044">
                  <c:v>123</c:v>
                </c:pt>
                <c:pt idx="1045">
                  <c:v>91</c:v>
                </c:pt>
                <c:pt idx="1046">
                  <c:v>105</c:v>
                </c:pt>
                <c:pt idx="1047">
                  <c:v>119</c:v>
                </c:pt>
                <c:pt idx="1048">
                  <c:v>102</c:v>
                </c:pt>
                <c:pt idx="1049">
                  <c:v>100</c:v>
                </c:pt>
                <c:pt idx="1050">
                  <c:v>110</c:v>
                </c:pt>
                <c:pt idx="1051">
                  <c:v>90</c:v>
                </c:pt>
                <c:pt idx="1052">
                  <c:v>91</c:v>
                </c:pt>
                <c:pt idx="1053">
                  <c:v>84</c:v>
                </c:pt>
                <c:pt idx="1054">
                  <c:v>89</c:v>
                </c:pt>
                <c:pt idx="1055">
                  <c:v>100</c:v>
                </c:pt>
                <c:pt idx="1056">
                  <c:v>93</c:v>
                </c:pt>
                <c:pt idx="1057">
                  <c:v>115</c:v>
                </c:pt>
                <c:pt idx="1058">
                  <c:v>123</c:v>
                </c:pt>
                <c:pt idx="1059">
                  <c:v>101</c:v>
                </c:pt>
                <c:pt idx="1060">
                  <c:v>97</c:v>
                </c:pt>
                <c:pt idx="1061">
                  <c:v>95</c:v>
                </c:pt>
                <c:pt idx="1062">
                  <c:v>87</c:v>
                </c:pt>
                <c:pt idx="1063">
                  <c:v>91</c:v>
                </c:pt>
                <c:pt idx="1064">
                  <c:v>87</c:v>
                </c:pt>
                <c:pt idx="1065">
                  <c:v>97</c:v>
                </c:pt>
                <c:pt idx="1066">
                  <c:v>91</c:v>
                </c:pt>
                <c:pt idx="1067">
                  <c:v>104</c:v>
                </c:pt>
                <c:pt idx="1068">
                  <c:v>91</c:v>
                </c:pt>
                <c:pt idx="1069">
                  <c:v>83</c:v>
                </c:pt>
                <c:pt idx="1070">
                  <c:v>96</c:v>
                </c:pt>
                <c:pt idx="1071">
                  <c:v>100</c:v>
                </c:pt>
                <c:pt idx="1072">
                  <c:v>97</c:v>
                </c:pt>
                <c:pt idx="1073">
                  <c:v>88</c:v>
                </c:pt>
                <c:pt idx="1074">
                  <c:v>106</c:v>
                </c:pt>
                <c:pt idx="1075">
                  <c:v>95</c:v>
                </c:pt>
                <c:pt idx="1076">
                  <c:v>93</c:v>
                </c:pt>
                <c:pt idx="1077">
                  <c:v>105</c:v>
                </c:pt>
                <c:pt idx="1078">
                  <c:v>96</c:v>
                </c:pt>
                <c:pt idx="1079">
                  <c:v>97</c:v>
                </c:pt>
                <c:pt idx="1080">
                  <c:v>84</c:v>
                </c:pt>
                <c:pt idx="1081">
                  <c:v>91</c:v>
                </c:pt>
                <c:pt idx="1082">
                  <c:v>99</c:v>
                </c:pt>
                <c:pt idx="1083">
                  <c:v>101</c:v>
                </c:pt>
                <c:pt idx="1084">
                  <c:v>88</c:v>
                </c:pt>
                <c:pt idx="1085">
                  <c:v>104</c:v>
                </c:pt>
                <c:pt idx="1086">
                  <c:v>93</c:v>
                </c:pt>
                <c:pt idx="1087">
                  <c:v>102</c:v>
                </c:pt>
                <c:pt idx="1088">
                  <c:v>110</c:v>
                </c:pt>
                <c:pt idx="1089">
                  <c:v>109</c:v>
                </c:pt>
                <c:pt idx="1090">
                  <c:v>107</c:v>
                </c:pt>
                <c:pt idx="1091">
                  <c:v>101</c:v>
                </c:pt>
                <c:pt idx="1092">
                  <c:v>80</c:v>
                </c:pt>
                <c:pt idx="1093">
                  <c:v>93</c:v>
                </c:pt>
                <c:pt idx="1094">
                  <c:v>104</c:v>
                </c:pt>
                <c:pt idx="1095">
                  <c:v>89</c:v>
                </c:pt>
                <c:pt idx="1096">
                  <c:v>95</c:v>
                </c:pt>
                <c:pt idx="1097">
                  <c:v>86</c:v>
                </c:pt>
                <c:pt idx="1098">
                  <c:v>94</c:v>
                </c:pt>
                <c:pt idx="1099">
                  <c:v>101</c:v>
                </c:pt>
                <c:pt idx="1100">
                  <c:v>93</c:v>
                </c:pt>
                <c:pt idx="1101">
                  <c:v>98</c:v>
                </c:pt>
                <c:pt idx="1102">
                  <c:v>91</c:v>
                </c:pt>
                <c:pt idx="1103">
                  <c:v>92</c:v>
                </c:pt>
                <c:pt idx="1104">
                  <c:v>78</c:v>
                </c:pt>
                <c:pt idx="1105">
                  <c:v>101</c:v>
                </c:pt>
                <c:pt idx="1106">
                  <c:v>78</c:v>
                </c:pt>
                <c:pt idx="1107">
                  <c:v>100</c:v>
                </c:pt>
                <c:pt idx="1108">
                  <c:v>103</c:v>
                </c:pt>
                <c:pt idx="1110">
                  <c:v>76</c:v>
                </c:pt>
                <c:pt idx="1111">
                  <c:v>90</c:v>
                </c:pt>
                <c:pt idx="1112">
                  <c:v>79</c:v>
                </c:pt>
                <c:pt idx="1114">
                  <c:v>83</c:v>
                </c:pt>
                <c:pt idx="1115">
                  <c:v>98</c:v>
                </c:pt>
                <c:pt idx="1116">
                  <c:v>95</c:v>
                </c:pt>
                <c:pt idx="1117">
                  <c:v>102</c:v>
                </c:pt>
                <c:pt idx="1118">
                  <c:v>72</c:v>
                </c:pt>
                <c:pt idx="1119">
                  <c:v>88</c:v>
                </c:pt>
                <c:pt idx="1120">
                  <c:v>102</c:v>
                </c:pt>
                <c:pt idx="1121">
                  <c:v>108</c:v>
                </c:pt>
                <c:pt idx="1122">
                  <c:v>100</c:v>
                </c:pt>
                <c:pt idx="1123">
                  <c:v>94</c:v>
                </c:pt>
                <c:pt idx="1124">
                  <c:v>99</c:v>
                </c:pt>
                <c:pt idx="1125">
                  <c:v>107</c:v>
                </c:pt>
                <c:pt idx="1126">
                  <c:v>100</c:v>
                </c:pt>
                <c:pt idx="1127">
                  <c:v>86</c:v>
                </c:pt>
                <c:pt idx="1128">
                  <c:v>99</c:v>
                </c:pt>
                <c:pt idx="1129">
                  <c:v>95</c:v>
                </c:pt>
                <c:pt idx="1130">
                  <c:v>76</c:v>
                </c:pt>
                <c:pt idx="1131">
                  <c:v>89</c:v>
                </c:pt>
                <c:pt idx="1132">
                  <c:v>97</c:v>
                </c:pt>
                <c:pt idx="1133">
                  <c:v>112</c:v>
                </c:pt>
                <c:pt idx="1134">
                  <c:v>102</c:v>
                </c:pt>
                <c:pt idx="1135">
                  <c:v>96</c:v>
                </c:pt>
                <c:pt idx="1136">
                  <c:v>85</c:v>
                </c:pt>
                <c:pt idx="1138">
                  <c:v>102</c:v>
                </c:pt>
                <c:pt idx="1139">
                  <c:v>87</c:v>
                </c:pt>
                <c:pt idx="1141">
                  <c:v>94</c:v>
                </c:pt>
                <c:pt idx="1142">
                  <c:v>81</c:v>
                </c:pt>
                <c:pt idx="1143">
                  <c:v>86</c:v>
                </c:pt>
                <c:pt idx="1144">
                  <c:v>88</c:v>
                </c:pt>
                <c:pt idx="1145">
                  <c:v>84</c:v>
                </c:pt>
                <c:pt idx="1146">
                  <c:v>86</c:v>
                </c:pt>
                <c:pt idx="1147">
                  <c:v>86</c:v>
                </c:pt>
                <c:pt idx="1148">
                  <c:v>108</c:v>
                </c:pt>
                <c:pt idx="1149">
                  <c:v>78</c:v>
                </c:pt>
                <c:pt idx="1150">
                  <c:v>92</c:v>
                </c:pt>
                <c:pt idx="1151">
                  <c:v>85</c:v>
                </c:pt>
                <c:pt idx="1152">
                  <c:v>91</c:v>
                </c:pt>
                <c:pt idx="1153">
                  <c:v>92</c:v>
                </c:pt>
                <c:pt idx="1154">
                  <c:v>83</c:v>
                </c:pt>
                <c:pt idx="1155">
                  <c:v>100</c:v>
                </c:pt>
                <c:pt idx="1156">
                  <c:v>83</c:v>
                </c:pt>
                <c:pt idx="1157">
                  <c:v>95</c:v>
                </c:pt>
                <c:pt idx="1158">
                  <c:v>92</c:v>
                </c:pt>
                <c:pt idx="1159">
                  <c:v>97</c:v>
                </c:pt>
                <c:pt idx="1160">
                  <c:v>86</c:v>
                </c:pt>
                <c:pt idx="1161">
                  <c:v>104</c:v>
                </c:pt>
                <c:pt idx="1162">
                  <c:v>97</c:v>
                </c:pt>
                <c:pt idx="1163">
                  <c:v>86</c:v>
                </c:pt>
                <c:pt idx="1164">
                  <c:v>102</c:v>
                </c:pt>
                <c:pt idx="1165">
                  <c:v>82</c:v>
                </c:pt>
                <c:pt idx="1166">
                  <c:v>87</c:v>
                </c:pt>
                <c:pt idx="1167">
                  <c:v>101</c:v>
                </c:pt>
                <c:pt idx="1168">
                  <c:v>87</c:v>
                </c:pt>
                <c:pt idx="1169">
                  <c:v>107</c:v>
                </c:pt>
                <c:pt idx="1170">
                  <c:v>79</c:v>
                </c:pt>
                <c:pt idx="1171">
                  <c:v>106</c:v>
                </c:pt>
                <c:pt idx="1172">
                  <c:v>96</c:v>
                </c:pt>
                <c:pt idx="1173">
                  <c:v>104</c:v>
                </c:pt>
                <c:pt idx="1174">
                  <c:v>98</c:v>
                </c:pt>
                <c:pt idx="1175">
                  <c:v>81</c:v>
                </c:pt>
                <c:pt idx="1176">
                  <c:v>95</c:v>
                </c:pt>
                <c:pt idx="1177">
                  <c:v>90</c:v>
                </c:pt>
                <c:pt idx="1178">
                  <c:v>76</c:v>
                </c:pt>
                <c:pt idx="1180">
                  <c:v>104</c:v>
                </c:pt>
                <c:pt idx="1181">
                  <c:v>88</c:v>
                </c:pt>
                <c:pt idx="1182">
                  <c:v>95</c:v>
                </c:pt>
                <c:pt idx="1183">
                  <c:v>83</c:v>
                </c:pt>
                <c:pt idx="1184">
                  <c:v>91</c:v>
                </c:pt>
                <c:pt idx="1185">
                  <c:v>96</c:v>
                </c:pt>
                <c:pt idx="1186">
                  <c:v>100</c:v>
                </c:pt>
                <c:pt idx="1187">
                  <c:v>91</c:v>
                </c:pt>
                <c:pt idx="1188">
                  <c:v>109</c:v>
                </c:pt>
                <c:pt idx="1189">
                  <c:v>108</c:v>
                </c:pt>
                <c:pt idx="1190">
                  <c:v>84</c:v>
                </c:pt>
                <c:pt idx="1191">
                  <c:v>87</c:v>
                </c:pt>
                <c:pt idx="1192">
                  <c:v>85</c:v>
                </c:pt>
                <c:pt idx="1193">
                  <c:v>100</c:v>
                </c:pt>
                <c:pt idx="1194">
                  <c:v>95</c:v>
                </c:pt>
                <c:pt idx="1195">
                  <c:v>93</c:v>
                </c:pt>
                <c:pt idx="1196">
                  <c:v>78</c:v>
                </c:pt>
                <c:pt idx="1197">
                  <c:v>104</c:v>
                </c:pt>
                <c:pt idx="1198">
                  <c:v>85</c:v>
                </c:pt>
                <c:pt idx="1199">
                  <c:v>96</c:v>
                </c:pt>
                <c:pt idx="1200">
                  <c:v>88</c:v>
                </c:pt>
                <c:pt idx="1201">
                  <c:v>107</c:v>
                </c:pt>
                <c:pt idx="1202">
                  <c:v>97</c:v>
                </c:pt>
                <c:pt idx="1203">
                  <c:v>98</c:v>
                </c:pt>
                <c:pt idx="1204">
                  <c:v>107</c:v>
                </c:pt>
                <c:pt idx="1205">
                  <c:v>87</c:v>
                </c:pt>
                <c:pt idx="1206">
                  <c:v>81</c:v>
                </c:pt>
                <c:pt idx="1207">
                  <c:v>96</c:v>
                </c:pt>
                <c:pt idx="1208">
                  <c:v>85</c:v>
                </c:pt>
                <c:pt idx="1209">
                  <c:v>99</c:v>
                </c:pt>
                <c:pt idx="1210">
                  <c:v>88</c:v>
                </c:pt>
                <c:pt idx="1211">
                  <c:v>86</c:v>
                </c:pt>
                <c:pt idx="1212">
                  <c:v>99</c:v>
                </c:pt>
                <c:pt idx="1213">
                  <c:v>79</c:v>
                </c:pt>
                <c:pt idx="1214">
                  <c:v>82</c:v>
                </c:pt>
                <c:pt idx="1215">
                  <c:v>91</c:v>
                </c:pt>
                <c:pt idx="1216">
                  <c:v>99</c:v>
                </c:pt>
                <c:pt idx="1217">
                  <c:v>94</c:v>
                </c:pt>
                <c:pt idx="1218">
                  <c:v>90</c:v>
                </c:pt>
                <c:pt idx="1219">
                  <c:v>95</c:v>
                </c:pt>
                <c:pt idx="1220">
                  <c:v>89</c:v>
                </c:pt>
                <c:pt idx="1221">
                  <c:v>97</c:v>
                </c:pt>
                <c:pt idx="1222">
                  <c:v>104</c:v>
                </c:pt>
                <c:pt idx="1223">
                  <c:v>103</c:v>
                </c:pt>
                <c:pt idx="1224">
                  <c:v>85</c:v>
                </c:pt>
                <c:pt idx="1225">
                  <c:v>70</c:v>
                </c:pt>
                <c:pt idx="1226">
                  <c:v>104</c:v>
                </c:pt>
                <c:pt idx="1227">
                  <c:v>97</c:v>
                </c:pt>
                <c:pt idx="1228">
                  <c:v>90</c:v>
                </c:pt>
                <c:pt idx="1229">
                  <c:v>96</c:v>
                </c:pt>
                <c:pt idx="1230">
                  <c:v>92</c:v>
                </c:pt>
                <c:pt idx="1231">
                  <c:v>87</c:v>
                </c:pt>
                <c:pt idx="1232">
                  <c:v>86</c:v>
                </c:pt>
                <c:pt idx="1233">
                  <c:v>88</c:v>
                </c:pt>
                <c:pt idx="1234">
                  <c:v>97</c:v>
                </c:pt>
                <c:pt idx="1235">
                  <c:v>90</c:v>
                </c:pt>
                <c:pt idx="1236">
                  <c:v>89</c:v>
                </c:pt>
                <c:pt idx="1237">
                  <c:v>87</c:v>
                </c:pt>
                <c:pt idx="1238">
                  <c:v>82</c:v>
                </c:pt>
                <c:pt idx="1239">
                  <c:v>101</c:v>
                </c:pt>
                <c:pt idx="1240">
                  <c:v>98</c:v>
                </c:pt>
                <c:pt idx="1241">
                  <c:v>89</c:v>
                </c:pt>
                <c:pt idx="1242">
                  <c:v>84</c:v>
                </c:pt>
                <c:pt idx="1243">
                  <c:v>95</c:v>
                </c:pt>
                <c:pt idx="1244">
                  <c:v>92</c:v>
                </c:pt>
                <c:pt idx="1245">
                  <c:v>97</c:v>
                </c:pt>
                <c:pt idx="1246">
                  <c:v>94</c:v>
                </c:pt>
                <c:pt idx="1247">
                  <c:v>113</c:v>
                </c:pt>
                <c:pt idx="1248">
                  <c:v>109</c:v>
                </c:pt>
                <c:pt idx="1249">
                  <c:v>84</c:v>
                </c:pt>
                <c:pt idx="1250">
                  <c:v>112</c:v>
                </c:pt>
                <c:pt idx="1251">
                  <c:v>103</c:v>
                </c:pt>
                <c:pt idx="1252">
                  <c:v>94</c:v>
                </c:pt>
                <c:pt idx="1253">
                  <c:v>98</c:v>
                </c:pt>
                <c:pt idx="1254">
                  <c:v>88</c:v>
                </c:pt>
                <c:pt idx="1255">
                  <c:v>86</c:v>
                </c:pt>
                <c:pt idx="1256">
                  <c:v>85</c:v>
                </c:pt>
                <c:pt idx="1257">
                  <c:v>83</c:v>
                </c:pt>
                <c:pt idx="1258">
                  <c:v>95</c:v>
                </c:pt>
                <c:pt idx="1259">
                  <c:v>109</c:v>
                </c:pt>
                <c:pt idx="1260">
                  <c:v>113</c:v>
                </c:pt>
                <c:pt idx="1261">
                  <c:v>122</c:v>
                </c:pt>
                <c:pt idx="1262">
                  <c:v>91</c:v>
                </c:pt>
                <c:pt idx="1263">
                  <c:v>95</c:v>
                </c:pt>
                <c:pt idx="1264">
                  <c:v>89</c:v>
                </c:pt>
                <c:pt idx="1265">
                  <c:v>105</c:v>
                </c:pt>
                <c:pt idx="1266">
                  <c:v>88</c:v>
                </c:pt>
                <c:pt idx="1267">
                  <c:v>108</c:v>
                </c:pt>
                <c:pt idx="1268">
                  <c:v>73</c:v>
                </c:pt>
                <c:pt idx="1269">
                  <c:v>101</c:v>
                </c:pt>
                <c:pt idx="1270">
                  <c:v>92</c:v>
                </c:pt>
                <c:pt idx="1271">
                  <c:v>78</c:v>
                </c:pt>
                <c:pt idx="1272">
                  <c:v>94</c:v>
                </c:pt>
                <c:pt idx="1273">
                  <c:v>101</c:v>
                </c:pt>
                <c:pt idx="1274">
                  <c:v>86</c:v>
                </c:pt>
                <c:pt idx="1275">
                  <c:v>102</c:v>
                </c:pt>
                <c:pt idx="1276">
                  <c:v>83</c:v>
                </c:pt>
                <c:pt idx="1277">
                  <c:v>110</c:v>
                </c:pt>
                <c:pt idx="1278">
                  <c:v>93</c:v>
                </c:pt>
                <c:pt idx="1279">
                  <c:v>96</c:v>
                </c:pt>
                <c:pt idx="1280">
                  <c:v>89</c:v>
                </c:pt>
                <c:pt idx="1281">
                  <c:v>97</c:v>
                </c:pt>
                <c:pt idx="1282">
                  <c:v>83</c:v>
                </c:pt>
                <c:pt idx="1283">
                  <c:v>99</c:v>
                </c:pt>
                <c:pt idx="1286">
                  <c:v>87</c:v>
                </c:pt>
                <c:pt idx="1288">
                  <c:v>104</c:v>
                </c:pt>
                <c:pt idx="1289">
                  <c:v>90</c:v>
                </c:pt>
                <c:pt idx="1290">
                  <c:v>90</c:v>
                </c:pt>
                <c:pt idx="1291">
                  <c:v>83</c:v>
                </c:pt>
                <c:pt idx="1292">
                  <c:v>110</c:v>
                </c:pt>
                <c:pt idx="1293">
                  <c:v>115</c:v>
                </c:pt>
                <c:pt idx="1294">
                  <c:v>90</c:v>
                </c:pt>
                <c:pt idx="1295">
                  <c:v>89</c:v>
                </c:pt>
                <c:pt idx="1296">
                  <c:v>108</c:v>
                </c:pt>
                <c:pt idx="1297">
                  <c:v>76</c:v>
                </c:pt>
                <c:pt idx="1298">
                  <c:v>99</c:v>
                </c:pt>
                <c:pt idx="1299">
                  <c:v>90</c:v>
                </c:pt>
                <c:pt idx="1300">
                  <c:v>90</c:v>
                </c:pt>
                <c:pt idx="1301">
                  <c:v>83</c:v>
                </c:pt>
                <c:pt idx="1302">
                  <c:v>99</c:v>
                </c:pt>
                <c:pt idx="1303">
                  <c:v>107</c:v>
                </c:pt>
                <c:pt idx="1304">
                  <c:v>105</c:v>
                </c:pt>
                <c:pt idx="1305">
                  <c:v>93</c:v>
                </c:pt>
                <c:pt idx="1306">
                  <c:v>69</c:v>
                </c:pt>
                <c:pt idx="1307">
                  <c:v>101</c:v>
                </c:pt>
                <c:pt idx="1308">
                  <c:v>93</c:v>
                </c:pt>
                <c:pt idx="1309">
                  <c:v>98</c:v>
                </c:pt>
                <c:pt idx="1310">
                  <c:v>80</c:v>
                </c:pt>
                <c:pt idx="1311">
                  <c:v>78</c:v>
                </c:pt>
                <c:pt idx="1313">
                  <c:v>101</c:v>
                </c:pt>
                <c:pt idx="1314">
                  <c:v>98</c:v>
                </c:pt>
                <c:pt idx="1315">
                  <c:v>91</c:v>
                </c:pt>
                <c:pt idx="1316">
                  <c:v>94</c:v>
                </c:pt>
                <c:pt idx="1317">
                  <c:v>96</c:v>
                </c:pt>
                <c:pt idx="1318">
                  <c:v>93</c:v>
                </c:pt>
                <c:pt idx="1319">
                  <c:v>107</c:v>
                </c:pt>
                <c:pt idx="1320">
                  <c:v>87</c:v>
                </c:pt>
                <c:pt idx="1321">
                  <c:v>92</c:v>
                </c:pt>
                <c:pt idx="1322">
                  <c:v>91</c:v>
                </c:pt>
                <c:pt idx="1323">
                  <c:v>95</c:v>
                </c:pt>
                <c:pt idx="1324">
                  <c:v>78</c:v>
                </c:pt>
                <c:pt idx="1325">
                  <c:v>96</c:v>
                </c:pt>
                <c:pt idx="1326">
                  <c:v>87</c:v>
                </c:pt>
                <c:pt idx="1327">
                  <c:v>103</c:v>
                </c:pt>
                <c:pt idx="1328">
                  <c:v>82</c:v>
                </c:pt>
                <c:pt idx="1329">
                  <c:v>85</c:v>
                </c:pt>
                <c:pt idx="1331">
                  <c:v>91</c:v>
                </c:pt>
                <c:pt idx="1332">
                  <c:v>80</c:v>
                </c:pt>
                <c:pt idx="1333">
                  <c:v>98</c:v>
                </c:pt>
                <c:pt idx="1334">
                  <c:v>82</c:v>
                </c:pt>
                <c:pt idx="1335">
                  <c:v>86</c:v>
                </c:pt>
                <c:pt idx="1336">
                  <c:v>96</c:v>
                </c:pt>
                <c:pt idx="1337">
                  <c:v>87</c:v>
                </c:pt>
                <c:pt idx="1338">
                  <c:v>93</c:v>
                </c:pt>
                <c:pt idx="1339">
                  <c:v>93</c:v>
                </c:pt>
                <c:pt idx="1340">
                  <c:v>94</c:v>
                </c:pt>
                <c:pt idx="1341">
                  <c:v>83</c:v>
                </c:pt>
                <c:pt idx="1342">
                  <c:v>93</c:v>
                </c:pt>
                <c:pt idx="1343">
                  <c:v>98</c:v>
                </c:pt>
                <c:pt idx="1344">
                  <c:v>91</c:v>
                </c:pt>
                <c:pt idx="1345">
                  <c:v>100</c:v>
                </c:pt>
                <c:pt idx="1346">
                  <c:v>78</c:v>
                </c:pt>
                <c:pt idx="1347">
                  <c:v>89</c:v>
                </c:pt>
                <c:pt idx="1348">
                  <c:v>100</c:v>
                </c:pt>
                <c:pt idx="1349">
                  <c:v>90</c:v>
                </c:pt>
                <c:pt idx="1350">
                  <c:v>73</c:v>
                </c:pt>
                <c:pt idx="1351">
                  <c:v>86</c:v>
                </c:pt>
                <c:pt idx="1352">
                  <c:v>81</c:v>
                </c:pt>
                <c:pt idx="1353">
                  <c:v>93</c:v>
                </c:pt>
                <c:pt idx="1354">
                  <c:v>89</c:v>
                </c:pt>
                <c:pt idx="1355">
                  <c:v>96</c:v>
                </c:pt>
                <c:pt idx="1356">
                  <c:v>86</c:v>
                </c:pt>
                <c:pt idx="1357">
                  <c:v>87</c:v>
                </c:pt>
                <c:pt idx="1358">
                  <c:v>79</c:v>
                </c:pt>
                <c:pt idx="1359">
                  <c:v>91</c:v>
                </c:pt>
                <c:pt idx="1360">
                  <c:v>98</c:v>
                </c:pt>
                <c:pt idx="1361">
                  <c:v>81</c:v>
                </c:pt>
                <c:pt idx="1362">
                  <c:v>87</c:v>
                </c:pt>
                <c:pt idx="1363">
                  <c:v>92</c:v>
                </c:pt>
                <c:pt idx="1364">
                  <c:v>86</c:v>
                </c:pt>
                <c:pt idx="1365">
                  <c:v>94</c:v>
                </c:pt>
                <c:pt idx="1366">
                  <c:v>83</c:v>
                </c:pt>
                <c:pt idx="1367">
                  <c:v>91</c:v>
                </c:pt>
                <c:pt idx="1368">
                  <c:v>95</c:v>
                </c:pt>
                <c:pt idx="1369">
                  <c:v>94</c:v>
                </c:pt>
                <c:pt idx="1370">
                  <c:v>85</c:v>
                </c:pt>
                <c:pt idx="1371">
                  <c:v>87</c:v>
                </c:pt>
                <c:pt idx="1372">
                  <c:v>103</c:v>
                </c:pt>
                <c:pt idx="1373">
                  <c:v>82</c:v>
                </c:pt>
                <c:pt idx="1374">
                  <c:v>102</c:v>
                </c:pt>
                <c:pt idx="1375">
                  <c:v>77</c:v>
                </c:pt>
                <c:pt idx="1376">
                  <c:v>91</c:v>
                </c:pt>
                <c:pt idx="1377">
                  <c:v>87</c:v>
                </c:pt>
                <c:pt idx="1378">
                  <c:v>77</c:v>
                </c:pt>
                <c:pt idx="1379">
                  <c:v>98</c:v>
                </c:pt>
                <c:pt idx="1380">
                  <c:v>92</c:v>
                </c:pt>
                <c:pt idx="1381">
                  <c:v>82</c:v>
                </c:pt>
                <c:pt idx="1382">
                  <c:v>96</c:v>
                </c:pt>
                <c:pt idx="1383">
                  <c:v>92</c:v>
                </c:pt>
                <c:pt idx="1384">
                  <c:v>115</c:v>
                </c:pt>
                <c:pt idx="1385">
                  <c:v>101</c:v>
                </c:pt>
                <c:pt idx="1386">
                  <c:v>90</c:v>
                </c:pt>
                <c:pt idx="1387">
                  <c:v>90</c:v>
                </c:pt>
                <c:pt idx="1388">
                  <c:v>101</c:v>
                </c:pt>
                <c:pt idx="1389">
                  <c:v>93</c:v>
                </c:pt>
                <c:pt idx="1390">
                  <c:v>102</c:v>
                </c:pt>
                <c:pt idx="1391">
                  <c:v>84</c:v>
                </c:pt>
                <c:pt idx="1392">
                  <c:v>80</c:v>
                </c:pt>
                <c:pt idx="1393">
                  <c:v>106</c:v>
                </c:pt>
                <c:pt idx="1394">
                  <c:v>76</c:v>
                </c:pt>
                <c:pt idx="1395">
                  <c:v>89</c:v>
                </c:pt>
                <c:pt idx="1396">
                  <c:v>0</c:v>
                </c:pt>
                <c:pt idx="1397">
                  <c:v>0</c:v>
                </c:pt>
                <c:pt idx="1398">
                  <c:v>0</c:v>
                </c:pt>
                <c:pt idx="1399">
                  <c:v>0</c:v>
                </c:pt>
                <c:pt idx="1400">
                  <c:v>0</c:v>
                </c:pt>
                <c:pt idx="1401">
                  <c:v>0</c:v>
                </c:pt>
                <c:pt idx="1402">
                  <c:v>93</c:v>
                </c:pt>
                <c:pt idx="1403">
                  <c:v>85</c:v>
                </c:pt>
                <c:pt idx="1404">
                  <c:v>83</c:v>
                </c:pt>
                <c:pt idx="1405">
                  <c:v>93</c:v>
                </c:pt>
              </c:numCache>
            </c:numRef>
          </c:val>
        </c:ser>
        <c:ser>
          <c:idx val="0"/>
          <c:order val="0"/>
          <c:tx>
            <c:v>9th Lunation</c:v>
          </c:tx>
          <c:val>
            <c:numRef>
              <c:f>'H:\Documents\NASA\Output\Lunations\New Records\4302\F04\[02 F04 MASSBR.xlsx]F04 BR'!$KM$3:$KM$1540</c:f>
              <c:numCache>
                <c:formatCode>General</c:formatCode>
                <c:ptCount val="1538"/>
                <c:pt idx="0">
                  <c:v>704</c:v>
                </c:pt>
                <c:pt idx="1">
                  <c:v>1104</c:v>
                </c:pt>
                <c:pt idx="2">
                  <c:v>1056</c:v>
                </c:pt>
                <c:pt idx="3">
                  <c:v>992</c:v>
                </c:pt>
                <c:pt idx="4">
                  <c:v>960</c:v>
                </c:pt>
                <c:pt idx="5">
                  <c:v>896</c:v>
                </c:pt>
                <c:pt idx="6">
                  <c:v>832</c:v>
                </c:pt>
                <c:pt idx="7">
                  <c:v>728</c:v>
                </c:pt>
                <c:pt idx="8">
                  <c:v>688</c:v>
                </c:pt>
                <c:pt idx="9">
                  <c:v>672</c:v>
                </c:pt>
                <c:pt idx="10">
                  <c:v>600</c:v>
                </c:pt>
                <c:pt idx="11">
                  <c:v>600</c:v>
                </c:pt>
                <c:pt idx="12">
                  <c:v>616</c:v>
                </c:pt>
                <c:pt idx="13">
                  <c:v>592</c:v>
                </c:pt>
                <c:pt idx="14">
                  <c:v>544</c:v>
                </c:pt>
                <c:pt idx="15">
                  <c:v>512</c:v>
                </c:pt>
                <c:pt idx="16">
                  <c:v>528</c:v>
                </c:pt>
                <c:pt idx="17">
                  <c:v>512</c:v>
                </c:pt>
                <c:pt idx="18">
                  <c:v>480</c:v>
                </c:pt>
                <c:pt idx="19">
                  <c:v>508</c:v>
                </c:pt>
                <c:pt idx="20">
                  <c:v>504</c:v>
                </c:pt>
                <c:pt idx="21">
                  <c:v>484</c:v>
                </c:pt>
                <c:pt idx="22">
                  <c:v>448</c:v>
                </c:pt>
                <c:pt idx="23">
                  <c:v>428</c:v>
                </c:pt>
                <c:pt idx="24">
                  <c:v>448</c:v>
                </c:pt>
                <c:pt idx="25">
                  <c:v>432</c:v>
                </c:pt>
                <c:pt idx="26">
                  <c:v>456</c:v>
                </c:pt>
                <c:pt idx="27">
                  <c:v>400</c:v>
                </c:pt>
                <c:pt idx="28">
                  <c:v>392</c:v>
                </c:pt>
                <c:pt idx="29">
                  <c:v>396</c:v>
                </c:pt>
                <c:pt idx="30">
                  <c:v>376</c:v>
                </c:pt>
                <c:pt idx="31">
                  <c:v>348</c:v>
                </c:pt>
                <c:pt idx="32">
                  <c:v>368</c:v>
                </c:pt>
                <c:pt idx="33">
                  <c:v>356</c:v>
                </c:pt>
                <c:pt idx="34">
                  <c:v>368</c:v>
                </c:pt>
                <c:pt idx="35">
                  <c:v>408</c:v>
                </c:pt>
                <c:pt idx="36">
                  <c:v>352</c:v>
                </c:pt>
                <c:pt idx="37">
                  <c:v>364</c:v>
                </c:pt>
                <c:pt idx="38">
                  <c:v>320</c:v>
                </c:pt>
                <c:pt idx="39">
                  <c:v>348</c:v>
                </c:pt>
                <c:pt idx="40">
                  <c:v>340</c:v>
                </c:pt>
                <c:pt idx="41">
                  <c:v>360</c:v>
                </c:pt>
                <c:pt idx="42">
                  <c:v>360</c:v>
                </c:pt>
                <c:pt idx="43">
                  <c:v>316</c:v>
                </c:pt>
                <c:pt idx="44">
                  <c:v>316</c:v>
                </c:pt>
                <c:pt idx="45">
                  <c:v>324</c:v>
                </c:pt>
                <c:pt idx="46">
                  <c:v>348</c:v>
                </c:pt>
                <c:pt idx="47">
                  <c:v>340</c:v>
                </c:pt>
                <c:pt idx="48">
                  <c:v>320</c:v>
                </c:pt>
                <c:pt idx="49">
                  <c:v>292</c:v>
                </c:pt>
                <c:pt idx="50">
                  <c:v>340</c:v>
                </c:pt>
                <c:pt idx="51">
                  <c:v>316</c:v>
                </c:pt>
                <c:pt idx="52">
                  <c:v>308</c:v>
                </c:pt>
                <c:pt idx="53">
                  <c:v>312</c:v>
                </c:pt>
                <c:pt idx="54">
                  <c:v>296</c:v>
                </c:pt>
                <c:pt idx="55">
                  <c:v>300</c:v>
                </c:pt>
                <c:pt idx="56">
                  <c:v>316</c:v>
                </c:pt>
                <c:pt idx="57">
                  <c:v>288</c:v>
                </c:pt>
                <c:pt idx="58">
                  <c:v>272</c:v>
                </c:pt>
                <c:pt idx="59">
                  <c:v>260</c:v>
                </c:pt>
                <c:pt idx="60">
                  <c:v>304</c:v>
                </c:pt>
                <c:pt idx="61">
                  <c:v>240</c:v>
                </c:pt>
                <c:pt idx="62">
                  <c:v>276</c:v>
                </c:pt>
                <c:pt idx="63">
                  <c:v>268</c:v>
                </c:pt>
                <c:pt idx="64">
                  <c:v>276</c:v>
                </c:pt>
                <c:pt idx="65">
                  <c:v>308</c:v>
                </c:pt>
                <c:pt idx="66">
                  <c:v>272</c:v>
                </c:pt>
                <c:pt idx="67">
                  <c:v>256</c:v>
                </c:pt>
                <c:pt idx="68">
                  <c:v>248</c:v>
                </c:pt>
                <c:pt idx="69">
                  <c:v>250</c:v>
                </c:pt>
                <c:pt idx="70">
                  <c:v>238</c:v>
                </c:pt>
                <c:pt idx="71">
                  <c:v>280</c:v>
                </c:pt>
                <c:pt idx="72">
                  <c:v>264</c:v>
                </c:pt>
                <c:pt idx="73">
                  <c:v>256</c:v>
                </c:pt>
                <c:pt idx="74">
                  <c:v>230</c:v>
                </c:pt>
                <c:pt idx="75">
                  <c:v>264</c:v>
                </c:pt>
                <c:pt idx="76">
                  <c:v>232</c:v>
                </c:pt>
                <c:pt idx="77">
                  <c:v>268</c:v>
                </c:pt>
                <c:pt idx="78">
                  <c:v>242</c:v>
                </c:pt>
                <c:pt idx="79">
                  <c:v>264</c:v>
                </c:pt>
                <c:pt idx="80">
                  <c:v>238</c:v>
                </c:pt>
                <c:pt idx="81">
                  <c:v>226</c:v>
                </c:pt>
                <c:pt idx="82">
                  <c:v>224</c:v>
                </c:pt>
                <c:pt idx="83">
                  <c:v>246</c:v>
                </c:pt>
                <c:pt idx="84">
                  <c:v>226</c:v>
                </c:pt>
                <c:pt idx="85">
                  <c:v>252</c:v>
                </c:pt>
                <c:pt idx="86">
                  <c:v>246</c:v>
                </c:pt>
                <c:pt idx="87">
                  <c:v>248</c:v>
                </c:pt>
                <c:pt idx="88">
                  <c:v>208</c:v>
                </c:pt>
                <c:pt idx="89">
                  <c:v>210</c:v>
                </c:pt>
                <c:pt idx="90">
                  <c:v>248</c:v>
                </c:pt>
                <c:pt idx="91">
                  <c:v>222</c:v>
                </c:pt>
                <c:pt idx="92">
                  <c:v>198</c:v>
                </c:pt>
                <c:pt idx="93">
                  <c:v>260</c:v>
                </c:pt>
                <c:pt idx="94">
                  <c:v>224</c:v>
                </c:pt>
                <c:pt idx="95">
                  <c:v>216</c:v>
                </c:pt>
                <c:pt idx="96">
                  <c:v>230</c:v>
                </c:pt>
                <c:pt idx="97">
                  <c:v>224</c:v>
                </c:pt>
                <c:pt idx="98">
                  <c:v>226</c:v>
                </c:pt>
                <c:pt idx="99">
                  <c:v>234</c:v>
                </c:pt>
                <c:pt idx="100">
                  <c:v>206</c:v>
                </c:pt>
                <c:pt idx="101">
                  <c:v>230</c:v>
                </c:pt>
                <c:pt idx="102">
                  <c:v>206</c:v>
                </c:pt>
                <c:pt idx="103">
                  <c:v>230</c:v>
                </c:pt>
                <c:pt idx="104">
                  <c:v>240</c:v>
                </c:pt>
                <c:pt idx="105">
                  <c:v>180</c:v>
                </c:pt>
                <c:pt idx="106">
                  <c:v>210</c:v>
                </c:pt>
                <c:pt idx="107">
                  <c:v>210</c:v>
                </c:pt>
                <c:pt idx="108">
                  <c:v>196</c:v>
                </c:pt>
                <c:pt idx="109">
                  <c:v>202</c:v>
                </c:pt>
                <c:pt idx="110">
                  <c:v>228</c:v>
                </c:pt>
                <c:pt idx="111">
                  <c:v>202</c:v>
                </c:pt>
                <c:pt idx="112">
                  <c:v>220</c:v>
                </c:pt>
                <c:pt idx="113">
                  <c:v>198</c:v>
                </c:pt>
                <c:pt idx="114">
                  <c:v>208</c:v>
                </c:pt>
                <c:pt idx="115">
                  <c:v>224</c:v>
                </c:pt>
                <c:pt idx="116">
                  <c:v>190</c:v>
                </c:pt>
                <c:pt idx="117">
                  <c:v>224</c:v>
                </c:pt>
                <c:pt idx="118">
                  <c:v>210</c:v>
                </c:pt>
                <c:pt idx="119">
                  <c:v>174</c:v>
                </c:pt>
                <c:pt idx="120">
                  <c:v>210</c:v>
                </c:pt>
                <c:pt idx="121">
                  <c:v>190</c:v>
                </c:pt>
                <c:pt idx="122">
                  <c:v>224</c:v>
                </c:pt>
                <c:pt idx="123">
                  <c:v>194</c:v>
                </c:pt>
                <c:pt idx="124">
                  <c:v>194</c:v>
                </c:pt>
                <c:pt idx="125">
                  <c:v>186</c:v>
                </c:pt>
                <c:pt idx="126">
                  <c:v>184</c:v>
                </c:pt>
                <c:pt idx="127">
                  <c:v>188</c:v>
                </c:pt>
                <c:pt idx="128">
                  <c:v>188</c:v>
                </c:pt>
                <c:pt idx="129">
                  <c:v>192</c:v>
                </c:pt>
                <c:pt idx="130">
                  <c:v>212</c:v>
                </c:pt>
                <c:pt idx="131">
                  <c:v>228</c:v>
                </c:pt>
                <c:pt idx="132">
                  <c:v>188</c:v>
                </c:pt>
                <c:pt idx="133">
                  <c:v>188</c:v>
                </c:pt>
                <c:pt idx="134">
                  <c:v>186</c:v>
                </c:pt>
                <c:pt idx="135">
                  <c:v>186</c:v>
                </c:pt>
                <c:pt idx="136">
                  <c:v>196</c:v>
                </c:pt>
                <c:pt idx="137">
                  <c:v>228</c:v>
                </c:pt>
                <c:pt idx="138">
                  <c:v>208</c:v>
                </c:pt>
                <c:pt idx="139">
                  <c:v>180</c:v>
                </c:pt>
                <c:pt idx="140">
                  <c:v>200</c:v>
                </c:pt>
                <c:pt idx="141">
                  <c:v>184</c:v>
                </c:pt>
                <c:pt idx="142">
                  <c:v>194</c:v>
                </c:pt>
                <c:pt idx="143">
                  <c:v>174</c:v>
                </c:pt>
                <c:pt idx="144">
                  <c:v>160</c:v>
                </c:pt>
                <c:pt idx="145">
                  <c:v>196</c:v>
                </c:pt>
                <c:pt idx="146">
                  <c:v>196</c:v>
                </c:pt>
                <c:pt idx="147">
                  <c:v>184</c:v>
                </c:pt>
                <c:pt idx="148">
                  <c:v>154</c:v>
                </c:pt>
                <c:pt idx="149">
                  <c:v>176</c:v>
                </c:pt>
                <c:pt idx="150">
                  <c:v>174</c:v>
                </c:pt>
                <c:pt idx="151">
                  <c:v>192</c:v>
                </c:pt>
                <c:pt idx="152">
                  <c:v>180</c:v>
                </c:pt>
                <c:pt idx="153">
                  <c:v>176</c:v>
                </c:pt>
                <c:pt idx="154">
                  <c:v>188</c:v>
                </c:pt>
                <c:pt idx="155">
                  <c:v>182</c:v>
                </c:pt>
                <c:pt idx="156">
                  <c:v>188</c:v>
                </c:pt>
                <c:pt idx="157">
                  <c:v>162</c:v>
                </c:pt>
                <c:pt idx="158">
                  <c:v>160</c:v>
                </c:pt>
                <c:pt idx="159">
                  <c:v>170</c:v>
                </c:pt>
                <c:pt idx="160">
                  <c:v>172</c:v>
                </c:pt>
                <c:pt idx="161">
                  <c:v>178</c:v>
                </c:pt>
                <c:pt idx="162">
                  <c:v>182</c:v>
                </c:pt>
                <c:pt idx="164">
                  <c:v>200</c:v>
                </c:pt>
                <c:pt idx="165">
                  <c:v>170</c:v>
                </c:pt>
                <c:pt idx="166">
                  <c:v>188</c:v>
                </c:pt>
                <c:pt idx="167">
                  <c:v>184</c:v>
                </c:pt>
                <c:pt idx="168">
                  <c:v>178</c:v>
                </c:pt>
                <c:pt idx="169">
                  <c:v>194</c:v>
                </c:pt>
                <c:pt idx="170">
                  <c:v>186</c:v>
                </c:pt>
                <c:pt idx="171">
                  <c:v>168</c:v>
                </c:pt>
                <c:pt idx="173">
                  <c:v>160</c:v>
                </c:pt>
                <c:pt idx="174">
                  <c:v>160</c:v>
                </c:pt>
                <c:pt idx="175">
                  <c:v>182</c:v>
                </c:pt>
                <c:pt idx="176">
                  <c:v>188</c:v>
                </c:pt>
                <c:pt idx="177">
                  <c:v>166</c:v>
                </c:pt>
                <c:pt idx="178">
                  <c:v>192</c:v>
                </c:pt>
                <c:pt idx="179">
                  <c:v>142</c:v>
                </c:pt>
                <c:pt idx="180">
                  <c:v>166</c:v>
                </c:pt>
                <c:pt idx="181">
                  <c:v>178</c:v>
                </c:pt>
                <c:pt idx="182">
                  <c:v>166</c:v>
                </c:pt>
                <c:pt idx="183">
                  <c:v>160</c:v>
                </c:pt>
                <c:pt idx="184">
                  <c:v>184</c:v>
                </c:pt>
                <c:pt idx="185">
                  <c:v>198</c:v>
                </c:pt>
                <c:pt idx="186">
                  <c:v>176</c:v>
                </c:pt>
                <c:pt idx="187">
                  <c:v>194</c:v>
                </c:pt>
                <c:pt idx="188">
                  <c:v>172</c:v>
                </c:pt>
                <c:pt idx="189">
                  <c:v>170</c:v>
                </c:pt>
                <c:pt idx="190">
                  <c:v>164</c:v>
                </c:pt>
                <c:pt idx="191">
                  <c:v>138</c:v>
                </c:pt>
                <c:pt idx="192">
                  <c:v>152</c:v>
                </c:pt>
                <c:pt idx="193">
                  <c:v>196</c:v>
                </c:pt>
                <c:pt idx="194">
                  <c:v>182</c:v>
                </c:pt>
                <c:pt idx="195">
                  <c:v>168</c:v>
                </c:pt>
                <c:pt idx="196">
                  <c:v>142</c:v>
                </c:pt>
                <c:pt idx="197">
                  <c:v>166</c:v>
                </c:pt>
                <c:pt idx="198">
                  <c:v>186</c:v>
                </c:pt>
                <c:pt idx="199">
                  <c:v>164</c:v>
                </c:pt>
                <c:pt idx="200">
                  <c:v>184</c:v>
                </c:pt>
                <c:pt idx="201">
                  <c:v>154</c:v>
                </c:pt>
                <c:pt idx="202">
                  <c:v>170</c:v>
                </c:pt>
                <c:pt idx="203">
                  <c:v>162</c:v>
                </c:pt>
                <c:pt idx="204">
                  <c:v>166</c:v>
                </c:pt>
                <c:pt idx="205">
                  <c:v>186</c:v>
                </c:pt>
                <c:pt idx="206">
                  <c:v>168</c:v>
                </c:pt>
                <c:pt idx="207">
                  <c:v>172</c:v>
                </c:pt>
                <c:pt idx="208">
                  <c:v>152</c:v>
                </c:pt>
                <c:pt idx="209">
                  <c:v>178</c:v>
                </c:pt>
                <c:pt idx="211">
                  <c:v>148</c:v>
                </c:pt>
                <c:pt idx="213">
                  <c:v>160</c:v>
                </c:pt>
                <c:pt idx="214">
                  <c:v>168</c:v>
                </c:pt>
                <c:pt idx="215">
                  <c:v>170</c:v>
                </c:pt>
                <c:pt idx="216">
                  <c:v>186</c:v>
                </c:pt>
                <c:pt idx="217">
                  <c:v>140</c:v>
                </c:pt>
                <c:pt idx="218">
                  <c:v>176</c:v>
                </c:pt>
                <c:pt idx="219">
                  <c:v>166</c:v>
                </c:pt>
                <c:pt idx="220">
                  <c:v>162</c:v>
                </c:pt>
                <c:pt idx="221">
                  <c:v>168</c:v>
                </c:pt>
                <c:pt idx="222">
                  <c:v>164</c:v>
                </c:pt>
                <c:pt idx="223">
                  <c:v>164</c:v>
                </c:pt>
                <c:pt idx="224">
                  <c:v>180</c:v>
                </c:pt>
                <c:pt idx="225">
                  <c:v>178</c:v>
                </c:pt>
                <c:pt idx="226">
                  <c:v>168</c:v>
                </c:pt>
                <c:pt idx="227">
                  <c:v>164</c:v>
                </c:pt>
                <c:pt idx="228">
                  <c:v>152</c:v>
                </c:pt>
                <c:pt idx="229">
                  <c:v>164</c:v>
                </c:pt>
                <c:pt idx="230">
                  <c:v>164</c:v>
                </c:pt>
                <c:pt idx="231">
                  <c:v>172</c:v>
                </c:pt>
                <c:pt idx="232">
                  <c:v>186</c:v>
                </c:pt>
                <c:pt idx="233">
                  <c:v>156</c:v>
                </c:pt>
                <c:pt idx="234">
                  <c:v>150</c:v>
                </c:pt>
                <c:pt idx="235">
                  <c:v>150</c:v>
                </c:pt>
                <c:pt idx="236">
                  <c:v>154</c:v>
                </c:pt>
                <c:pt idx="237">
                  <c:v>150</c:v>
                </c:pt>
                <c:pt idx="238">
                  <c:v>156</c:v>
                </c:pt>
                <c:pt idx="239">
                  <c:v>152</c:v>
                </c:pt>
                <c:pt idx="240">
                  <c:v>162</c:v>
                </c:pt>
                <c:pt idx="241">
                  <c:v>146</c:v>
                </c:pt>
                <c:pt idx="242">
                  <c:v>164</c:v>
                </c:pt>
                <c:pt idx="243">
                  <c:v>166</c:v>
                </c:pt>
                <c:pt idx="244">
                  <c:v>144</c:v>
                </c:pt>
                <c:pt idx="245">
                  <c:v>168</c:v>
                </c:pt>
                <c:pt idx="246">
                  <c:v>160</c:v>
                </c:pt>
                <c:pt idx="247">
                  <c:v>148</c:v>
                </c:pt>
                <c:pt idx="248">
                  <c:v>156</c:v>
                </c:pt>
                <c:pt idx="249">
                  <c:v>150</c:v>
                </c:pt>
                <c:pt idx="250">
                  <c:v>134</c:v>
                </c:pt>
                <c:pt idx="251">
                  <c:v>160</c:v>
                </c:pt>
                <c:pt idx="252">
                  <c:v>140</c:v>
                </c:pt>
                <c:pt idx="253">
                  <c:v>150</c:v>
                </c:pt>
                <c:pt idx="254">
                  <c:v>146</c:v>
                </c:pt>
                <c:pt idx="255">
                  <c:v>140</c:v>
                </c:pt>
                <c:pt idx="256">
                  <c:v>150</c:v>
                </c:pt>
                <c:pt idx="257">
                  <c:v>150</c:v>
                </c:pt>
                <c:pt idx="258">
                  <c:v>166</c:v>
                </c:pt>
                <c:pt idx="259">
                  <c:v>150</c:v>
                </c:pt>
                <c:pt idx="260">
                  <c:v>156</c:v>
                </c:pt>
                <c:pt idx="261">
                  <c:v>134</c:v>
                </c:pt>
                <c:pt idx="262">
                  <c:v>150</c:v>
                </c:pt>
                <c:pt idx="263">
                  <c:v>150</c:v>
                </c:pt>
                <c:pt idx="264">
                  <c:v>123</c:v>
                </c:pt>
                <c:pt idx="265">
                  <c:v>154</c:v>
                </c:pt>
                <c:pt idx="266">
                  <c:v>160</c:v>
                </c:pt>
                <c:pt idx="267">
                  <c:v>168</c:v>
                </c:pt>
                <c:pt idx="268">
                  <c:v>138</c:v>
                </c:pt>
                <c:pt idx="269">
                  <c:v>160</c:v>
                </c:pt>
                <c:pt idx="270">
                  <c:v>144</c:v>
                </c:pt>
                <c:pt idx="271">
                  <c:v>176</c:v>
                </c:pt>
                <c:pt idx="272">
                  <c:v>178</c:v>
                </c:pt>
                <c:pt idx="273">
                  <c:v>154</c:v>
                </c:pt>
                <c:pt idx="274">
                  <c:v>158</c:v>
                </c:pt>
                <c:pt idx="275">
                  <c:v>144</c:v>
                </c:pt>
                <c:pt idx="276">
                  <c:v>138</c:v>
                </c:pt>
                <c:pt idx="277">
                  <c:v>166</c:v>
                </c:pt>
                <c:pt idx="278">
                  <c:v>152</c:v>
                </c:pt>
                <c:pt idx="279">
                  <c:v>114</c:v>
                </c:pt>
                <c:pt idx="280">
                  <c:v>150</c:v>
                </c:pt>
                <c:pt idx="281">
                  <c:v>176</c:v>
                </c:pt>
                <c:pt idx="282">
                  <c:v>146</c:v>
                </c:pt>
                <c:pt idx="283">
                  <c:v>170</c:v>
                </c:pt>
                <c:pt idx="284">
                  <c:v>158</c:v>
                </c:pt>
                <c:pt idx="285">
                  <c:v>154</c:v>
                </c:pt>
                <c:pt idx="286">
                  <c:v>146</c:v>
                </c:pt>
                <c:pt idx="287">
                  <c:v>154</c:v>
                </c:pt>
                <c:pt idx="288">
                  <c:v>142</c:v>
                </c:pt>
                <c:pt idx="289">
                  <c:v>128</c:v>
                </c:pt>
                <c:pt idx="290">
                  <c:v>148</c:v>
                </c:pt>
                <c:pt idx="291">
                  <c:v>132</c:v>
                </c:pt>
                <c:pt idx="292">
                  <c:v>146</c:v>
                </c:pt>
                <c:pt idx="293">
                  <c:v>134</c:v>
                </c:pt>
                <c:pt idx="294">
                  <c:v>136</c:v>
                </c:pt>
                <c:pt idx="295">
                  <c:v>160</c:v>
                </c:pt>
                <c:pt idx="296">
                  <c:v>162</c:v>
                </c:pt>
                <c:pt idx="297">
                  <c:v>154</c:v>
                </c:pt>
                <c:pt idx="298">
                  <c:v>144</c:v>
                </c:pt>
                <c:pt idx="299">
                  <c:v>142</c:v>
                </c:pt>
                <c:pt idx="300">
                  <c:v>138</c:v>
                </c:pt>
                <c:pt idx="301">
                  <c:v>144</c:v>
                </c:pt>
                <c:pt idx="302">
                  <c:v>138</c:v>
                </c:pt>
                <c:pt idx="303">
                  <c:v>130</c:v>
                </c:pt>
                <c:pt idx="304">
                  <c:v>150</c:v>
                </c:pt>
                <c:pt idx="305">
                  <c:v>140</c:v>
                </c:pt>
                <c:pt idx="306">
                  <c:v>160</c:v>
                </c:pt>
                <c:pt idx="307">
                  <c:v>154</c:v>
                </c:pt>
                <c:pt idx="308">
                  <c:v>144</c:v>
                </c:pt>
                <c:pt idx="309">
                  <c:v>144</c:v>
                </c:pt>
                <c:pt idx="310">
                  <c:v>166</c:v>
                </c:pt>
                <c:pt idx="311">
                  <c:v>162</c:v>
                </c:pt>
                <c:pt idx="312">
                  <c:v>152</c:v>
                </c:pt>
                <c:pt idx="313">
                  <c:v>132</c:v>
                </c:pt>
                <c:pt idx="314">
                  <c:v>140</c:v>
                </c:pt>
                <c:pt idx="315">
                  <c:v>140</c:v>
                </c:pt>
                <c:pt idx="316">
                  <c:v>130</c:v>
                </c:pt>
                <c:pt idx="317">
                  <c:v>146</c:v>
                </c:pt>
                <c:pt idx="318">
                  <c:v>146</c:v>
                </c:pt>
                <c:pt idx="319">
                  <c:v>140</c:v>
                </c:pt>
                <c:pt idx="320">
                  <c:v>144</c:v>
                </c:pt>
                <c:pt idx="321">
                  <c:v>138</c:v>
                </c:pt>
                <c:pt idx="322">
                  <c:v>134</c:v>
                </c:pt>
                <c:pt idx="323">
                  <c:v>132</c:v>
                </c:pt>
                <c:pt idx="324">
                  <c:v>150</c:v>
                </c:pt>
                <c:pt idx="325">
                  <c:v>130</c:v>
                </c:pt>
                <c:pt idx="326">
                  <c:v>148</c:v>
                </c:pt>
                <c:pt idx="327">
                  <c:v>150</c:v>
                </c:pt>
                <c:pt idx="328">
                  <c:v>154</c:v>
                </c:pt>
                <c:pt idx="329">
                  <c:v>138</c:v>
                </c:pt>
                <c:pt idx="330">
                  <c:v>140</c:v>
                </c:pt>
                <c:pt idx="331">
                  <c:v>166</c:v>
                </c:pt>
                <c:pt idx="332">
                  <c:v>107</c:v>
                </c:pt>
                <c:pt idx="333">
                  <c:v>128</c:v>
                </c:pt>
                <c:pt idx="334">
                  <c:v>125</c:v>
                </c:pt>
                <c:pt idx="335">
                  <c:v>138</c:v>
                </c:pt>
                <c:pt idx="336">
                  <c:v>134</c:v>
                </c:pt>
                <c:pt idx="337">
                  <c:v>140</c:v>
                </c:pt>
                <c:pt idx="338">
                  <c:v>126</c:v>
                </c:pt>
                <c:pt idx="339">
                  <c:v>160</c:v>
                </c:pt>
                <c:pt idx="340">
                  <c:v>150</c:v>
                </c:pt>
                <c:pt idx="341">
                  <c:v>132</c:v>
                </c:pt>
                <c:pt idx="342">
                  <c:v>142</c:v>
                </c:pt>
                <c:pt idx="343">
                  <c:v>138</c:v>
                </c:pt>
                <c:pt idx="344">
                  <c:v>142</c:v>
                </c:pt>
                <c:pt idx="345">
                  <c:v>138</c:v>
                </c:pt>
                <c:pt idx="346">
                  <c:v>138</c:v>
                </c:pt>
                <c:pt idx="347">
                  <c:v>110</c:v>
                </c:pt>
                <c:pt idx="348">
                  <c:v>152</c:v>
                </c:pt>
                <c:pt idx="349">
                  <c:v>134</c:v>
                </c:pt>
                <c:pt idx="350">
                  <c:v>128</c:v>
                </c:pt>
                <c:pt idx="351">
                  <c:v>148</c:v>
                </c:pt>
                <c:pt idx="352">
                  <c:v>160</c:v>
                </c:pt>
                <c:pt idx="353">
                  <c:v>140</c:v>
                </c:pt>
                <c:pt idx="354">
                  <c:v>144</c:v>
                </c:pt>
                <c:pt idx="355">
                  <c:v>166</c:v>
                </c:pt>
                <c:pt idx="356">
                  <c:v>140</c:v>
                </c:pt>
                <c:pt idx="357">
                  <c:v>132</c:v>
                </c:pt>
                <c:pt idx="358">
                  <c:v>154</c:v>
                </c:pt>
                <c:pt idx="359">
                  <c:v>160</c:v>
                </c:pt>
                <c:pt idx="360">
                  <c:v>152</c:v>
                </c:pt>
                <c:pt idx="361">
                  <c:v>146</c:v>
                </c:pt>
                <c:pt idx="362">
                  <c:v>152</c:v>
                </c:pt>
                <c:pt idx="365">
                  <c:v>156</c:v>
                </c:pt>
                <c:pt idx="367">
                  <c:v>134</c:v>
                </c:pt>
                <c:pt idx="368">
                  <c:v>140</c:v>
                </c:pt>
                <c:pt idx="369">
                  <c:v>136</c:v>
                </c:pt>
                <c:pt idx="370">
                  <c:v>138</c:v>
                </c:pt>
                <c:pt idx="371">
                  <c:v>132</c:v>
                </c:pt>
                <c:pt idx="372">
                  <c:v>154</c:v>
                </c:pt>
                <c:pt idx="373">
                  <c:v>122</c:v>
                </c:pt>
                <c:pt idx="374">
                  <c:v>121</c:v>
                </c:pt>
                <c:pt idx="375">
                  <c:v>123</c:v>
                </c:pt>
                <c:pt idx="376">
                  <c:v>112</c:v>
                </c:pt>
                <c:pt idx="377">
                  <c:v>126</c:v>
                </c:pt>
                <c:pt idx="378">
                  <c:v>128</c:v>
                </c:pt>
                <c:pt idx="379">
                  <c:v>148</c:v>
                </c:pt>
                <c:pt idx="380">
                  <c:v>140</c:v>
                </c:pt>
                <c:pt idx="381">
                  <c:v>160</c:v>
                </c:pt>
                <c:pt idx="382">
                  <c:v>146</c:v>
                </c:pt>
                <c:pt idx="383">
                  <c:v>121</c:v>
                </c:pt>
                <c:pt idx="384">
                  <c:v>132</c:v>
                </c:pt>
                <c:pt idx="385">
                  <c:v>122</c:v>
                </c:pt>
                <c:pt idx="386">
                  <c:v>130</c:v>
                </c:pt>
                <c:pt idx="387">
                  <c:v>138</c:v>
                </c:pt>
                <c:pt idx="388">
                  <c:v>150</c:v>
                </c:pt>
                <c:pt idx="389">
                  <c:v>132</c:v>
                </c:pt>
                <c:pt idx="390">
                  <c:v>125</c:v>
                </c:pt>
                <c:pt idx="391">
                  <c:v>132</c:v>
                </c:pt>
                <c:pt idx="392">
                  <c:v>158</c:v>
                </c:pt>
                <c:pt idx="393">
                  <c:v>142</c:v>
                </c:pt>
                <c:pt idx="394">
                  <c:v>1472</c:v>
                </c:pt>
                <c:pt idx="396">
                  <c:v>117</c:v>
                </c:pt>
                <c:pt idx="397">
                  <c:v>136</c:v>
                </c:pt>
                <c:pt idx="398">
                  <c:v>132</c:v>
                </c:pt>
                <c:pt idx="399">
                  <c:v>134</c:v>
                </c:pt>
                <c:pt idx="400">
                  <c:v>128</c:v>
                </c:pt>
                <c:pt idx="401">
                  <c:v>140</c:v>
                </c:pt>
                <c:pt idx="402">
                  <c:v>134</c:v>
                </c:pt>
                <c:pt idx="403">
                  <c:v>138</c:v>
                </c:pt>
                <c:pt idx="404">
                  <c:v>114</c:v>
                </c:pt>
                <c:pt idx="405">
                  <c:v>136</c:v>
                </c:pt>
                <c:pt idx="406">
                  <c:v>132</c:v>
                </c:pt>
                <c:pt idx="407">
                  <c:v>136</c:v>
                </c:pt>
                <c:pt idx="408">
                  <c:v>152</c:v>
                </c:pt>
                <c:pt idx="409">
                  <c:v>132</c:v>
                </c:pt>
                <c:pt idx="410">
                  <c:v>132</c:v>
                </c:pt>
                <c:pt idx="411">
                  <c:v>140</c:v>
                </c:pt>
                <c:pt idx="412">
                  <c:v>117</c:v>
                </c:pt>
                <c:pt idx="413">
                  <c:v>152</c:v>
                </c:pt>
                <c:pt idx="414">
                  <c:v>126</c:v>
                </c:pt>
                <c:pt idx="415">
                  <c:v>134</c:v>
                </c:pt>
                <c:pt idx="416">
                  <c:v>122</c:v>
                </c:pt>
                <c:pt idx="417">
                  <c:v>120</c:v>
                </c:pt>
                <c:pt idx="418">
                  <c:v>123</c:v>
                </c:pt>
                <c:pt idx="419">
                  <c:v>134</c:v>
                </c:pt>
                <c:pt idx="420">
                  <c:v>134</c:v>
                </c:pt>
                <c:pt idx="421">
                  <c:v>136</c:v>
                </c:pt>
                <c:pt idx="422">
                  <c:v>134</c:v>
                </c:pt>
                <c:pt idx="423">
                  <c:v>126</c:v>
                </c:pt>
                <c:pt idx="424">
                  <c:v>132</c:v>
                </c:pt>
                <c:pt idx="425">
                  <c:v>125</c:v>
                </c:pt>
                <c:pt idx="426">
                  <c:v>134</c:v>
                </c:pt>
                <c:pt idx="427">
                  <c:v>124</c:v>
                </c:pt>
                <c:pt idx="428">
                  <c:v>122</c:v>
                </c:pt>
                <c:pt idx="429">
                  <c:v>134</c:v>
                </c:pt>
                <c:pt idx="430">
                  <c:v>130</c:v>
                </c:pt>
                <c:pt idx="431">
                  <c:v>134</c:v>
                </c:pt>
                <c:pt idx="432">
                  <c:v>134</c:v>
                </c:pt>
                <c:pt idx="433">
                  <c:v>124</c:v>
                </c:pt>
                <c:pt idx="434">
                  <c:v>136</c:v>
                </c:pt>
                <c:pt idx="435">
                  <c:v>148</c:v>
                </c:pt>
                <c:pt idx="436">
                  <c:v>125</c:v>
                </c:pt>
                <c:pt idx="437">
                  <c:v>127</c:v>
                </c:pt>
                <c:pt idx="438">
                  <c:v>152</c:v>
                </c:pt>
                <c:pt idx="439">
                  <c:v>123</c:v>
                </c:pt>
                <c:pt idx="440">
                  <c:v>128</c:v>
                </c:pt>
                <c:pt idx="441">
                  <c:v>130</c:v>
                </c:pt>
                <c:pt idx="442">
                  <c:v>127</c:v>
                </c:pt>
                <c:pt idx="443">
                  <c:v>110</c:v>
                </c:pt>
                <c:pt idx="444">
                  <c:v>128</c:v>
                </c:pt>
                <c:pt idx="445">
                  <c:v>130</c:v>
                </c:pt>
                <c:pt idx="446">
                  <c:v>125</c:v>
                </c:pt>
                <c:pt idx="447">
                  <c:v>113</c:v>
                </c:pt>
                <c:pt idx="448">
                  <c:v>130</c:v>
                </c:pt>
                <c:pt idx="449">
                  <c:v>111</c:v>
                </c:pt>
                <c:pt idx="450">
                  <c:v>114</c:v>
                </c:pt>
                <c:pt idx="451">
                  <c:v>144</c:v>
                </c:pt>
                <c:pt idx="452">
                  <c:v>140</c:v>
                </c:pt>
                <c:pt idx="453">
                  <c:v>121</c:v>
                </c:pt>
                <c:pt idx="454">
                  <c:v>128</c:v>
                </c:pt>
                <c:pt idx="455">
                  <c:v>128</c:v>
                </c:pt>
                <c:pt idx="456">
                  <c:v>142</c:v>
                </c:pt>
                <c:pt idx="457">
                  <c:v>125</c:v>
                </c:pt>
                <c:pt idx="458">
                  <c:v>117</c:v>
                </c:pt>
                <c:pt idx="459">
                  <c:v>134</c:v>
                </c:pt>
                <c:pt idx="460">
                  <c:v>140</c:v>
                </c:pt>
                <c:pt idx="461">
                  <c:v>132</c:v>
                </c:pt>
                <c:pt idx="462">
                  <c:v>162</c:v>
                </c:pt>
                <c:pt idx="463">
                  <c:v>123</c:v>
                </c:pt>
                <c:pt idx="464">
                  <c:v>125</c:v>
                </c:pt>
                <c:pt idx="465">
                  <c:v>116</c:v>
                </c:pt>
                <c:pt idx="466">
                  <c:v>136</c:v>
                </c:pt>
                <c:pt idx="467">
                  <c:v>126</c:v>
                </c:pt>
                <c:pt idx="468">
                  <c:v>130</c:v>
                </c:pt>
                <c:pt idx="469">
                  <c:v>119</c:v>
                </c:pt>
                <c:pt idx="470">
                  <c:v>126</c:v>
                </c:pt>
                <c:pt idx="471">
                  <c:v>124</c:v>
                </c:pt>
                <c:pt idx="472">
                  <c:v>127</c:v>
                </c:pt>
                <c:pt idx="473">
                  <c:v>117</c:v>
                </c:pt>
                <c:pt idx="474">
                  <c:v>138</c:v>
                </c:pt>
                <c:pt idx="475">
                  <c:v>116</c:v>
                </c:pt>
                <c:pt idx="476">
                  <c:v>130</c:v>
                </c:pt>
                <c:pt idx="477">
                  <c:v>136</c:v>
                </c:pt>
                <c:pt idx="478">
                  <c:v>130</c:v>
                </c:pt>
                <c:pt idx="479">
                  <c:v>124</c:v>
                </c:pt>
                <c:pt idx="480">
                  <c:v>132</c:v>
                </c:pt>
                <c:pt idx="481">
                  <c:v>132</c:v>
                </c:pt>
                <c:pt idx="482">
                  <c:v>160</c:v>
                </c:pt>
                <c:pt idx="483">
                  <c:v>127</c:v>
                </c:pt>
                <c:pt idx="484">
                  <c:v>126</c:v>
                </c:pt>
                <c:pt idx="485">
                  <c:v>125</c:v>
                </c:pt>
                <c:pt idx="487">
                  <c:v>121</c:v>
                </c:pt>
                <c:pt idx="488">
                  <c:v>152</c:v>
                </c:pt>
                <c:pt idx="489">
                  <c:v>144</c:v>
                </c:pt>
                <c:pt idx="490">
                  <c:v>118</c:v>
                </c:pt>
                <c:pt idx="491">
                  <c:v>130</c:v>
                </c:pt>
                <c:pt idx="492">
                  <c:v>132</c:v>
                </c:pt>
                <c:pt idx="493">
                  <c:v>130</c:v>
                </c:pt>
                <c:pt idx="494">
                  <c:v>140</c:v>
                </c:pt>
                <c:pt idx="495">
                  <c:v>123</c:v>
                </c:pt>
                <c:pt idx="496">
                  <c:v>118</c:v>
                </c:pt>
                <c:pt idx="497">
                  <c:v>113</c:v>
                </c:pt>
                <c:pt idx="498">
                  <c:v>126</c:v>
                </c:pt>
                <c:pt idx="499">
                  <c:v>125</c:v>
                </c:pt>
                <c:pt idx="500">
                  <c:v>134</c:v>
                </c:pt>
                <c:pt idx="501">
                  <c:v>122</c:v>
                </c:pt>
                <c:pt idx="502">
                  <c:v>154</c:v>
                </c:pt>
                <c:pt idx="503">
                  <c:v>105</c:v>
                </c:pt>
                <c:pt idx="504">
                  <c:v>115</c:v>
                </c:pt>
                <c:pt idx="505">
                  <c:v>121</c:v>
                </c:pt>
                <c:pt idx="506">
                  <c:v>140</c:v>
                </c:pt>
                <c:pt idx="507">
                  <c:v>136</c:v>
                </c:pt>
                <c:pt idx="508">
                  <c:v>95</c:v>
                </c:pt>
                <c:pt idx="509">
                  <c:v>125</c:v>
                </c:pt>
                <c:pt idx="510">
                  <c:v>116</c:v>
                </c:pt>
                <c:pt idx="511">
                  <c:v>114</c:v>
                </c:pt>
                <c:pt idx="512">
                  <c:v>112</c:v>
                </c:pt>
                <c:pt idx="513">
                  <c:v>112</c:v>
                </c:pt>
                <c:pt idx="514">
                  <c:v>111</c:v>
                </c:pt>
                <c:pt idx="515">
                  <c:v>124</c:v>
                </c:pt>
                <c:pt idx="516">
                  <c:v>124</c:v>
                </c:pt>
                <c:pt idx="517">
                  <c:v>115</c:v>
                </c:pt>
                <c:pt idx="518">
                  <c:v>142</c:v>
                </c:pt>
                <c:pt idx="519">
                  <c:v>130</c:v>
                </c:pt>
                <c:pt idx="520">
                  <c:v>115</c:v>
                </c:pt>
                <c:pt idx="521">
                  <c:v>124</c:v>
                </c:pt>
                <c:pt idx="522">
                  <c:v>115</c:v>
                </c:pt>
                <c:pt idx="523">
                  <c:v>122</c:v>
                </c:pt>
                <c:pt idx="524">
                  <c:v>118</c:v>
                </c:pt>
                <c:pt idx="525">
                  <c:v>117</c:v>
                </c:pt>
                <c:pt idx="526">
                  <c:v>124</c:v>
                </c:pt>
                <c:pt idx="527">
                  <c:v>128</c:v>
                </c:pt>
                <c:pt idx="528">
                  <c:v>108</c:v>
                </c:pt>
                <c:pt idx="529">
                  <c:v>146</c:v>
                </c:pt>
                <c:pt idx="530">
                  <c:v>146</c:v>
                </c:pt>
                <c:pt idx="531">
                  <c:v>114</c:v>
                </c:pt>
                <c:pt idx="532">
                  <c:v>130</c:v>
                </c:pt>
                <c:pt idx="533">
                  <c:v>124</c:v>
                </c:pt>
                <c:pt idx="534">
                  <c:v>116</c:v>
                </c:pt>
                <c:pt idx="535">
                  <c:v>107</c:v>
                </c:pt>
                <c:pt idx="536">
                  <c:v>117</c:v>
                </c:pt>
                <c:pt idx="537">
                  <c:v>112</c:v>
                </c:pt>
                <c:pt idx="538">
                  <c:v>120</c:v>
                </c:pt>
                <c:pt idx="539">
                  <c:v>117</c:v>
                </c:pt>
                <c:pt idx="540">
                  <c:v>110</c:v>
                </c:pt>
                <c:pt idx="541">
                  <c:v>122</c:v>
                </c:pt>
                <c:pt idx="542">
                  <c:v>128</c:v>
                </c:pt>
                <c:pt idx="543">
                  <c:v>111</c:v>
                </c:pt>
                <c:pt idx="544">
                  <c:v>108</c:v>
                </c:pt>
                <c:pt idx="545">
                  <c:v>130</c:v>
                </c:pt>
                <c:pt idx="546">
                  <c:v>121</c:v>
                </c:pt>
                <c:pt idx="547">
                  <c:v>119</c:v>
                </c:pt>
                <c:pt idx="548">
                  <c:v>136</c:v>
                </c:pt>
                <c:pt idx="549">
                  <c:v>123</c:v>
                </c:pt>
                <c:pt idx="550">
                  <c:v>117</c:v>
                </c:pt>
                <c:pt idx="551">
                  <c:v>130</c:v>
                </c:pt>
                <c:pt idx="552">
                  <c:v>127</c:v>
                </c:pt>
                <c:pt idx="553">
                  <c:v>123</c:v>
                </c:pt>
                <c:pt idx="554">
                  <c:v>132</c:v>
                </c:pt>
                <c:pt idx="555">
                  <c:v>127</c:v>
                </c:pt>
                <c:pt idx="556">
                  <c:v>128</c:v>
                </c:pt>
                <c:pt idx="557">
                  <c:v>134</c:v>
                </c:pt>
                <c:pt idx="558">
                  <c:v>134</c:v>
                </c:pt>
                <c:pt idx="559">
                  <c:v>128</c:v>
                </c:pt>
                <c:pt idx="560">
                  <c:v>127</c:v>
                </c:pt>
                <c:pt idx="561">
                  <c:v>126</c:v>
                </c:pt>
                <c:pt idx="562">
                  <c:v>96</c:v>
                </c:pt>
                <c:pt idx="563">
                  <c:v>118</c:v>
                </c:pt>
                <c:pt idx="564">
                  <c:v>115</c:v>
                </c:pt>
                <c:pt idx="565">
                  <c:v>109</c:v>
                </c:pt>
                <c:pt idx="566">
                  <c:v>108</c:v>
                </c:pt>
                <c:pt idx="567">
                  <c:v>107</c:v>
                </c:pt>
                <c:pt idx="568">
                  <c:v>109</c:v>
                </c:pt>
                <c:pt idx="569">
                  <c:v>127</c:v>
                </c:pt>
                <c:pt idx="570">
                  <c:v>125</c:v>
                </c:pt>
                <c:pt idx="571">
                  <c:v>124</c:v>
                </c:pt>
                <c:pt idx="572">
                  <c:v>100</c:v>
                </c:pt>
                <c:pt idx="573">
                  <c:v>119</c:v>
                </c:pt>
                <c:pt idx="574">
                  <c:v>110</c:v>
                </c:pt>
                <c:pt idx="575">
                  <c:v>95</c:v>
                </c:pt>
                <c:pt idx="576">
                  <c:v>120</c:v>
                </c:pt>
                <c:pt idx="577">
                  <c:v>127</c:v>
                </c:pt>
                <c:pt idx="578">
                  <c:v>100</c:v>
                </c:pt>
                <c:pt idx="579">
                  <c:v>130</c:v>
                </c:pt>
                <c:pt idx="580">
                  <c:v>117</c:v>
                </c:pt>
                <c:pt idx="581">
                  <c:v>118</c:v>
                </c:pt>
                <c:pt idx="582">
                  <c:v>138</c:v>
                </c:pt>
                <c:pt idx="583">
                  <c:v>114</c:v>
                </c:pt>
                <c:pt idx="584">
                  <c:v>113</c:v>
                </c:pt>
                <c:pt idx="585">
                  <c:v>122</c:v>
                </c:pt>
                <c:pt idx="586">
                  <c:v>111</c:v>
                </c:pt>
                <c:pt idx="587">
                  <c:v>132</c:v>
                </c:pt>
                <c:pt idx="588">
                  <c:v>115</c:v>
                </c:pt>
                <c:pt idx="589">
                  <c:v>118</c:v>
                </c:pt>
                <c:pt idx="590">
                  <c:v>134</c:v>
                </c:pt>
                <c:pt idx="591">
                  <c:v>128</c:v>
                </c:pt>
                <c:pt idx="592">
                  <c:v>138</c:v>
                </c:pt>
                <c:pt idx="593">
                  <c:v>112</c:v>
                </c:pt>
                <c:pt idx="594">
                  <c:v>112</c:v>
                </c:pt>
                <c:pt idx="595">
                  <c:v>127</c:v>
                </c:pt>
                <c:pt idx="596">
                  <c:v>106</c:v>
                </c:pt>
                <c:pt idx="597">
                  <c:v>125</c:v>
                </c:pt>
                <c:pt idx="598">
                  <c:v>117</c:v>
                </c:pt>
                <c:pt idx="599">
                  <c:v>96</c:v>
                </c:pt>
                <c:pt idx="600">
                  <c:v>112</c:v>
                </c:pt>
                <c:pt idx="601">
                  <c:v>120</c:v>
                </c:pt>
                <c:pt idx="602">
                  <c:v>119</c:v>
                </c:pt>
                <c:pt idx="603">
                  <c:v>106</c:v>
                </c:pt>
                <c:pt idx="604">
                  <c:v>112</c:v>
                </c:pt>
                <c:pt idx="605">
                  <c:v>100</c:v>
                </c:pt>
                <c:pt idx="606">
                  <c:v>100</c:v>
                </c:pt>
                <c:pt idx="607">
                  <c:v>123</c:v>
                </c:pt>
                <c:pt idx="608">
                  <c:v>109</c:v>
                </c:pt>
                <c:pt idx="609">
                  <c:v>115</c:v>
                </c:pt>
                <c:pt idx="610">
                  <c:v>125</c:v>
                </c:pt>
                <c:pt idx="611">
                  <c:v>105</c:v>
                </c:pt>
                <c:pt idx="612">
                  <c:v>121</c:v>
                </c:pt>
                <c:pt idx="613">
                  <c:v>118</c:v>
                </c:pt>
                <c:pt idx="614">
                  <c:v>115</c:v>
                </c:pt>
                <c:pt idx="615">
                  <c:v>116</c:v>
                </c:pt>
                <c:pt idx="616">
                  <c:v>119</c:v>
                </c:pt>
                <c:pt idx="617">
                  <c:v>128</c:v>
                </c:pt>
                <c:pt idx="618">
                  <c:v>126</c:v>
                </c:pt>
                <c:pt idx="619">
                  <c:v>120</c:v>
                </c:pt>
                <c:pt idx="620">
                  <c:v>125</c:v>
                </c:pt>
                <c:pt idx="621">
                  <c:v>115</c:v>
                </c:pt>
                <c:pt idx="622">
                  <c:v>106</c:v>
                </c:pt>
                <c:pt idx="623">
                  <c:v>106</c:v>
                </c:pt>
                <c:pt idx="624">
                  <c:v>124</c:v>
                </c:pt>
                <c:pt idx="625">
                  <c:v>110</c:v>
                </c:pt>
                <c:pt idx="626">
                  <c:v>115</c:v>
                </c:pt>
                <c:pt idx="627">
                  <c:v>113</c:v>
                </c:pt>
                <c:pt idx="628">
                  <c:v>132</c:v>
                </c:pt>
                <c:pt idx="629">
                  <c:v>114</c:v>
                </c:pt>
                <c:pt idx="630">
                  <c:v>108</c:v>
                </c:pt>
                <c:pt idx="631">
                  <c:v>105</c:v>
                </c:pt>
                <c:pt idx="632">
                  <c:v>99</c:v>
                </c:pt>
                <c:pt idx="633">
                  <c:v>118</c:v>
                </c:pt>
                <c:pt idx="634">
                  <c:v>121</c:v>
                </c:pt>
                <c:pt idx="635">
                  <c:v>123</c:v>
                </c:pt>
                <c:pt idx="636">
                  <c:v>101</c:v>
                </c:pt>
                <c:pt idx="637">
                  <c:v>136</c:v>
                </c:pt>
                <c:pt idx="638">
                  <c:v>127</c:v>
                </c:pt>
                <c:pt idx="639">
                  <c:v>90</c:v>
                </c:pt>
                <c:pt idx="640">
                  <c:v>130</c:v>
                </c:pt>
                <c:pt idx="641">
                  <c:v>108</c:v>
                </c:pt>
                <c:pt idx="642">
                  <c:v>120</c:v>
                </c:pt>
                <c:pt idx="643">
                  <c:v>117</c:v>
                </c:pt>
                <c:pt idx="644">
                  <c:v>128</c:v>
                </c:pt>
                <c:pt idx="645">
                  <c:v>123</c:v>
                </c:pt>
                <c:pt idx="646">
                  <c:v>128</c:v>
                </c:pt>
                <c:pt idx="647">
                  <c:v>124</c:v>
                </c:pt>
                <c:pt idx="648">
                  <c:v>113</c:v>
                </c:pt>
                <c:pt idx="649">
                  <c:v>150</c:v>
                </c:pt>
                <c:pt idx="650">
                  <c:v>104</c:v>
                </c:pt>
                <c:pt idx="651">
                  <c:v>118</c:v>
                </c:pt>
                <c:pt idx="652">
                  <c:v>127</c:v>
                </c:pt>
                <c:pt idx="653">
                  <c:v>118</c:v>
                </c:pt>
                <c:pt idx="654">
                  <c:v>119</c:v>
                </c:pt>
                <c:pt idx="655">
                  <c:v>116</c:v>
                </c:pt>
                <c:pt idx="656">
                  <c:v>113</c:v>
                </c:pt>
                <c:pt idx="657">
                  <c:v>112</c:v>
                </c:pt>
                <c:pt idx="658">
                  <c:v>109</c:v>
                </c:pt>
                <c:pt idx="659">
                  <c:v>130</c:v>
                </c:pt>
                <c:pt idx="660">
                  <c:v>114</c:v>
                </c:pt>
                <c:pt idx="661">
                  <c:v>106</c:v>
                </c:pt>
                <c:pt idx="662">
                  <c:v>125</c:v>
                </c:pt>
                <c:pt idx="663">
                  <c:v>123</c:v>
                </c:pt>
                <c:pt idx="664">
                  <c:v>136</c:v>
                </c:pt>
                <c:pt idx="665">
                  <c:v>105</c:v>
                </c:pt>
                <c:pt idx="666">
                  <c:v>110</c:v>
                </c:pt>
                <c:pt idx="667">
                  <c:v>116</c:v>
                </c:pt>
                <c:pt idx="668">
                  <c:v>101</c:v>
                </c:pt>
                <c:pt idx="669">
                  <c:v>102</c:v>
                </c:pt>
                <c:pt idx="670">
                  <c:v>110</c:v>
                </c:pt>
                <c:pt idx="671">
                  <c:v>113</c:v>
                </c:pt>
                <c:pt idx="672">
                  <c:v>100</c:v>
                </c:pt>
                <c:pt idx="673">
                  <c:v>120</c:v>
                </c:pt>
                <c:pt idx="674">
                  <c:v>108</c:v>
                </c:pt>
                <c:pt idx="675">
                  <c:v>117</c:v>
                </c:pt>
                <c:pt idx="676">
                  <c:v>110</c:v>
                </c:pt>
                <c:pt idx="677">
                  <c:v>106</c:v>
                </c:pt>
                <c:pt idx="678">
                  <c:v>101</c:v>
                </c:pt>
                <c:pt idx="679">
                  <c:v>107</c:v>
                </c:pt>
                <c:pt idx="680">
                  <c:v>112</c:v>
                </c:pt>
                <c:pt idx="681">
                  <c:v>121</c:v>
                </c:pt>
                <c:pt idx="682">
                  <c:v>110</c:v>
                </c:pt>
                <c:pt idx="683">
                  <c:v>130</c:v>
                </c:pt>
                <c:pt idx="684">
                  <c:v>110</c:v>
                </c:pt>
                <c:pt idx="685">
                  <c:v>106</c:v>
                </c:pt>
                <c:pt idx="686">
                  <c:v>101</c:v>
                </c:pt>
                <c:pt idx="687">
                  <c:v>105</c:v>
                </c:pt>
                <c:pt idx="688">
                  <c:v>111</c:v>
                </c:pt>
                <c:pt idx="689">
                  <c:v>132</c:v>
                </c:pt>
                <c:pt idx="690">
                  <c:v>114</c:v>
                </c:pt>
                <c:pt idx="691">
                  <c:v>104</c:v>
                </c:pt>
                <c:pt idx="692">
                  <c:v>114</c:v>
                </c:pt>
                <c:pt idx="693">
                  <c:v>109</c:v>
                </c:pt>
                <c:pt idx="694">
                  <c:v>108</c:v>
                </c:pt>
                <c:pt idx="695">
                  <c:v>109</c:v>
                </c:pt>
                <c:pt idx="696">
                  <c:v>88</c:v>
                </c:pt>
                <c:pt idx="697">
                  <c:v>110</c:v>
                </c:pt>
                <c:pt idx="698">
                  <c:v>121</c:v>
                </c:pt>
                <c:pt idx="699">
                  <c:v>128</c:v>
                </c:pt>
                <c:pt idx="700">
                  <c:v>121</c:v>
                </c:pt>
                <c:pt idx="701">
                  <c:v>113</c:v>
                </c:pt>
                <c:pt idx="702">
                  <c:v>111</c:v>
                </c:pt>
                <c:pt idx="703">
                  <c:v>108</c:v>
                </c:pt>
                <c:pt idx="704">
                  <c:v>130</c:v>
                </c:pt>
                <c:pt idx="705">
                  <c:v>115</c:v>
                </c:pt>
                <c:pt idx="706">
                  <c:v>107</c:v>
                </c:pt>
                <c:pt idx="707">
                  <c:v>112</c:v>
                </c:pt>
                <c:pt idx="708">
                  <c:v>106</c:v>
                </c:pt>
                <c:pt idx="709">
                  <c:v>95</c:v>
                </c:pt>
                <c:pt idx="710">
                  <c:v>111</c:v>
                </c:pt>
                <c:pt idx="711">
                  <c:v>109</c:v>
                </c:pt>
                <c:pt idx="712">
                  <c:v>103</c:v>
                </c:pt>
                <c:pt idx="713">
                  <c:v>92</c:v>
                </c:pt>
                <c:pt idx="714">
                  <c:v>118</c:v>
                </c:pt>
                <c:pt idx="715">
                  <c:v>122</c:v>
                </c:pt>
                <c:pt idx="716">
                  <c:v>104</c:v>
                </c:pt>
                <c:pt idx="717">
                  <c:v>105</c:v>
                </c:pt>
                <c:pt idx="718">
                  <c:v>106</c:v>
                </c:pt>
                <c:pt idx="719">
                  <c:v>123</c:v>
                </c:pt>
                <c:pt idx="720">
                  <c:v>108</c:v>
                </c:pt>
                <c:pt idx="721">
                  <c:v>116</c:v>
                </c:pt>
                <c:pt idx="722">
                  <c:v>106</c:v>
                </c:pt>
                <c:pt idx="723">
                  <c:v>120</c:v>
                </c:pt>
                <c:pt idx="724">
                  <c:v>112</c:v>
                </c:pt>
                <c:pt idx="725">
                  <c:v>118</c:v>
                </c:pt>
                <c:pt idx="726">
                  <c:v>103</c:v>
                </c:pt>
                <c:pt idx="727">
                  <c:v>109</c:v>
                </c:pt>
                <c:pt idx="728">
                  <c:v>107</c:v>
                </c:pt>
                <c:pt idx="729">
                  <c:v>124</c:v>
                </c:pt>
                <c:pt idx="731">
                  <c:v>112</c:v>
                </c:pt>
                <c:pt idx="732">
                  <c:v>125</c:v>
                </c:pt>
                <c:pt idx="733">
                  <c:v>108</c:v>
                </c:pt>
                <c:pt idx="734">
                  <c:v>105</c:v>
                </c:pt>
                <c:pt idx="735">
                  <c:v>121</c:v>
                </c:pt>
                <c:pt idx="736">
                  <c:v>118</c:v>
                </c:pt>
                <c:pt idx="737">
                  <c:v>112</c:v>
                </c:pt>
                <c:pt idx="738">
                  <c:v>103</c:v>
                </c:pt>
                <c:pt idx="739">
                  <c:v>119</c:v>
                </c:pt>
                <c:pt idx="740">
                  <c:v>128</c:v>
                </c:pt>
                <c:pt idx="741">
                  <c:v>113</c:v>
                </c:pt>
                <c:pt idx="742">
                  <c:v>112</c:v>
                </c:pt>
                <c:pt idx="743">
                  <c:v>111</c:v>
                </c:pt>
                <c:pt idx="744">
                  <c:v>99</c:v>
                </c:pt>
                <c:pt idx="745">
                  <c:v>92</c:v>
                </c:pt>
                <c:pt idx="746">
                  <c:v>117</c:v>
                </c:pt>
                <c:pt idx="747">
                  <c:v>97</c:v>
                </c:pt>
                <c:pt idx="748">
                  <c:v>128</c:v>
                </c:pt>
                <c:pt idx="749">
                  <c:v>105</c:v>
                </c:pt>
                <c:pt idx="750">
                  <c:v>94</c:v>
                </c:pt>
                <c:pt idx="751">
                  <c:v>119</c:v>
                </c:pt>
                <c:pt idx="752">
                  <c:v>116</c:v>
                </c:pt>
                <c:pt idx="753">
                  <c:v>112</c:v>
                </c:pt>
                <c:pt idx="754">
                  <c:v>100</c:v>
                </c:pt>
                <c:pt idx="755">
                  <c:v>114</c:v>
                </c:pt>
                <c:pt idx="756">
                  <c:v>106</c:v>
                </c:pt>
                <c:pt idx="757">
                  <c:v>110</c:v>
                </c:pt>
                <c:pt idx="758">
                  <c:v>112</c:v>
                </c:pt>
                <c:pt idx="759">
                  <c:v>101</c:v>
                </c:pt>
                <c:pt idx="760">
                  <c:v>130</c:v>
                </c:pt>
                <c:pt idx="761">
                  <c:v>94</c:v>
                </c:pt>
                <c:pt idx="762">
                  <c:v>142</c:v>
                </c:pt>
                <c:pt idx="763">
                  <c:v>117</c:v>
                </c:pt>
                <c:pt idx="764">
                  <c:v>105</c:v>
                </c:pt>
                <c:pt idx="765">
                  <c:v>106</c:v>
                </c:pt>
                <c:pt idx="766">
                  <c:v>124</c:v>
                </c:pt>
                <c:pt idx="767">
                  <c:v>118</c:v>
                </c:pt>
                <c:pt idx="768">
                  <c:v>104</c:v>
                </c:pt>
                <c:pt idx="769">
                  <c:v>102</c:v>
                </c:pt>
                <c:pt idx="770">
                  <c:v>109</c:v>
                </c:pt>
                <c:pt idx="771">
                  <c:v>100</c:v>
                </c:pt>
                <c:pt idx="772">
                  <c:v>99</c:v>
                </c:pt>
                <c:pt idx="773">
                  <c:v>96</c:v>
                </c:pt>
                <c:pt idx="774">
                  <c:v>110</c:v>
                </c:pt>
                <c:pt idx="775">
                  <c:v>112</c:v>
                </c:pt>
                <c:pt idx="776">
                  <c:v>89</c:v>
                </c:pt>
                <c:pt idx="777">
                  <c:v>125</c:v>
                </c:pt>
                <c:pt idx="778">
                  <c:v>92</c:v>
                </c:pt>
                <c:pt idx="779">
                  <c:v>123</c:v>
                </c:pt>
                <c:pt idx="780">
                  <c:v>102</c:v>
                </c:pt>
                <c:pt idx="781">
                  <c:v>103</c:v>
                </c:pt>
                <c:pt idx="782">
                  <c:v>124</c:v>
                </c:pt>
                <c:pt idx="783">
                  <c:v>94</c:v>
                </c:pt>
                <c:pt idx="784">
                  <c:v>107</c:v>
                </c:pt>
                <c:pt idx="785">
                  <c:v>98</c:v>
                </c:pt>
                <c:pt idx="786">
                  <c:v>130</c:v>
                </c:pt>
                <c:pt idx="787">
                  <c:v>108</c:v>
                </c:pt>
                <c:pt idx="788">
                  <c:v>101</c:v>
                </c:pt>
                <c:pt idx="789">
                  <c:v>114</c:v>
                </c:pt>
                <c:pt idx="790">
                  <c:v>102</c:v>
                </c:pt>
                <c:pt idx="791">
                  <c:v>128</c:v>
                </c:pt>
                <c:pt idx="792">
                  <c:v>111</c:v>
                </c:pt>
                <c:pt idx="793">
                  <c:v>98</c:v>
                </c:pt>
                <c:pt idx="794">
                  <c:v>115</c:v>
                </c:pt>
                <c:pt idx="795">
                  <c:v>117</c:v>
                </c:pt>
                <c:pt idx="796">
                  <c:v>127</c:v>
                </c:pt>
                <c:pt idx="797">
                  <c:v>115</c:v>
                </c:pt>
                <c:pt idx="798">
                  <c:v>123</c:v>
                </c:pt>
                <c:pt idx="799">
                  <c:v>100</c:v>
                </c:pt>
                <c:pt idx="800">
                  <c:v>115</c:v>
                </c:pt>
                <c:pt idx="801">
                  <c:v>107</c:v>
                </c:pt>
                <c:pt idx="802">
                  <c:v>114</c:v>
                </c:pt>
                <c:pt idx="803">
                  <c:v>114</c:v>
                </c:pt>
                <c:pt idx="804">
                  <c:v>102</c:v>
                </c:pt>
                <c:pt idx="806">
                  <c:v>118</c:v>
                </c:pt>
                <c:pt idx="807">
                  <c:v>127</c:v>
                </c:pt>
                <c:pt idx="808">
                  <c:v>107</c:v>
                </c:pt>
                <c:pt idx="809">
                  <c:v>100</c:v>
                </c:pt>
                <c:pt idx="810">
                  <c:v>111</c:v>
                </c:pt>
                <c:pt idx="811">
                  <c:v>102</c:v>
                </c:pt>
                <c:pt idx="812">
                  <c:v>111</c:v>
                </c:pt>
                <c:pt idx="813">
                  <c:v>118</c:v>
                </c:pt>
                <c:pt idx="814">
                  <c:v>88</c:v>
                </c:pt>
                <c:pt idx="815">
                  <c:v>101</c:v>
                </c:pt>
                <c:pt idx="816">
                  <c:v>113</c:v>
                </c:pt>
                <c:pt idx="817">
                  <c:v>108</c:v>
                </c:pt>
                <c:pt idx="818">
                  <c:v>124</c:v>
                </c:pt>
                <c:pt idx="819">
                  <c:v>104</c:v>
                </c:pt>
                <c:pt idx="820">
                  <c:v>112</c:v>
                </c:pt>
                <c:pt idx="821">
                  <c:v>120</c:v>
                </c:pt>
                <c:pt idx="822">
                  <c:v>92</c:v>
                </c:pt>
                <c:pt idx="823">
                  <c:v>98</c:v>
                </c:pt>
                <c:pt idx="824">
                  <c:v>110</c:v>
                </c:pt>
                <c:pt idx="825">
                  <c:v>114</c:v>
                </c:pt>
                <c:pt idx="826">
                  <c:v>109</c:v>
                </c:pt>
                <c:pt idx="827">
                  <c:v>117</c:v>
                </c:pt>
                <c:pt idx="828">
                  <c:v>108</c:v>
                </c:pt>
                <c:pt idx="829">
                  <c:v>111</c:v>
                </c:pt>
                <c:pt idx="830">
                  <c:v>106</c:v>
                </c:pt>
                <c:pt idx="831">
                  <c:v>116</c:v>
                </c:pt>
                <c:pt idx="832">
                  <c:v>115</c:v>
                </c:pt>
                <c:pt idx="833">
                  <c:v>118</c:v>
                </c:pt>
                <c:pt idx="834">
                  <c:v>122</c:v>
                </c:pt>
                <c:pt idx="835">
                  <c:v>115</c:v>
                </c:pt>
                <c:pt idx="836">
                  <c:v>123</c:v>
                </c:pt>
                <c:pt idx="837">
                  <c:v>95</c:v>
                </c:pt>
                <c:pt idx="838">
                  <c:v>106</c:v>
                </c:pt>
                <c:pt idx="839">
                  <c:v>96</c:v>
                </c:pt>
                <c:pt idx="840">
                  <c:v>102</c:v>
                </c:pt>
                <c:pt idx="841">
                  <c:v>104</c:v>
                </c:pt>
                <c:pt idx="842">
                  <c:v>105</c:v>
                </c:pt>
                <c:pt idx="843">
                  <c:v>93</c:v>
                </c:pt>
                <c:pt idx="844">
                  <c:v>95</c:v>
                </c:pt>
                <c:pt idx="845">
                  <c:v>120</c:v>
                </c:pt>
                <c:pt idx="846">
                  <c:v>96</c:v>
                </c:pt>
                <c:pt idx="847">
                  <c:v>104</c:v>
                </c:pt>
                <c:pt idx="848">
                  <c:v>93</c:v>
                </c:pt>
                <c:pt idx="849">
                  <c:v>106</c:v>
                </c:pt>
                <c:pt idx="850">
                  <c:v>108</c:v>
                </c:pt>
                <c:pt idx="853">
                  <c:v>107</c:v>
                </c:pt>
                <c:pt idx="854">
                  <c:v>97</c:v>
                </c:pt>
                <c:pt idx="855">
                  <c:v>85</c:v>
                </c:pt>
                <c:pt idx="856">
                  <c:v>116</c:v>
                </c:pt>
                <c:pt idx="857">
                  <c:v>138</c:v>
                </c:pt>
                <c:pt idx="858">
                  <c:v>117</c:v>
                </c:pt>
                <c:pt idx="859">
                  <c:v>82</c:v>
                </c:pt>
                <c:pt idx="860">
                  <c:v>122</c:v>
                </c:pt>
                <c:pt idx="861">
                  <c:v>118</c:v>
                </c:pt>
                <c:pt idx="862">
                  <c:v>115</c:v>
                </c:pt>
                <c:pt idx="863">
                  <c:v>103</c:v>
                </c:pt>
                <c:pt idx="864">
                  <c:v>114</c:v>
                </c:pt>
                <c:pt idx="865">
                  <c:v>105</c:v>
                </c:pt>
                <c:pt idx="866">
                  <c:v>87</c:v>
                </c:pt>
                <c:pt idx="867">
                  <c:v>97</c:v>
                </c:pt>
                <c:pt idx="868">
                  <c:v>98</c:v>
                </c:pt>
                <c:pt idx="869">
                  <c:v>115</c:v>
                </c:pt>
                <c:pt idx="870">
                  <c:v>118</c:v>
                </c:pt>
                <c:pt idx="871">
                  <c:v>118</c:v>
                </c:pt>
                <c:pt idx="872">
                  <c:v>102</c:v>
                </c:pt>
                <c:pt idx="873">
                  <c:v>100</c:v>
                </c:pt>
                <c:pt idx="874">
                  <c:v>101</c:v>
                </c:pt>
                <c:pt idx="875">
                  <c:v>111</c:v>
                </c:pt>
                <c:pt idx="876">
                  <c:v>95</c:v>
                </c:pt>
                <c:pt idx="877">
                  <c:v>119</c:v>
                </c:pt>
                <c:pt idx="878">
                  <c:v>90</c:v>
                </c:pt>
                <c:pt idx="879">
                  <c:v>97</c:v>
                </c:pt>
                <c:pt idx="880">
                  <c:v>79</c:v>
                </c:pt>
                <c:pt idx="881">
                  <c:v>102</c:v>
                </c:pt>
                <c:pt idx="882">
                  <c:v>117</c:v>
                </c:pt>
                <c:pt idx="883">
                  <c:v>108</c:v>
                </c:pt>
                <c:pt idx="884">
                  <c:v>109</c:v>
                </c:pt>
                <c:pt idx="885">
                  <c:v>132</c:v>
                </c:pt>
                <c:pt idx="886">
                  <c:v>112</c:v>
                </c:pt>
                <c:pt idx="887">
                  <c:v>109</c:v>
                </c:pt>
                <c:pt idx="888">
                  <c:v>90</c:v>
                </c:pt>
                <c:pt idx="889">
                  <c:v>102</c:v>
                </c:pt>
                <c:pt idx="890">
                  <c:v>120</c:v>
                </c:pt>
                <c:pt idx="891">
                  <c:v>109</c:v>
                </c:pt>
                <c:pt idx="892">
                  <c:v>112</c:v>
                </c:pt>
                <c:pt idx="893">
                  <c:v>94</c:v>
                </c:pt>
                <c:pt idx="894">
                  <c:v>100</c:v>
                </c:pt>
                <c:pt idx="895">
                  <c:v>108</c:v>
                </c:pt>
                <c:pt idx="896">
                  <c:v>125</c:v>
                </c:pt>
                <c:pt idx="897">
                  <c:v>112</c:v>
                </c:pt>
                <c:pt idx="898">
                  <c:v>85</c:v>
                </c:pt>
                <c:pt idx="899">
                  <c:v>104</c:v>
                </c:pt>
                <c:pt idx="900">
                  <c:v>102</c:v>
                </c:pt>
                <c:pt idx="901">
                  <c:v>104</c:v>
                </c:pt>
                <c:pt idx="902">
                  <c:v>89</c:v>
                </c:pt>
                <c:pt idx="903">
                  <c:v>106</c:v>
                </c:pt>
                <c:pt idx="904">
                  <c:v>111</c:v>
                </c:pt>
                <c:pt idx="905">
                  <c:v>89</c:v>
                </c:pt>
                <c:pt idx="906">
                  <c:v>111</c:v>
                </c:pt>
                <c:pt idx="907">
                  <c:v>98</c:v>
                </c:pt>
                <c:pt idx="908">
                  <c:v>124</c:v>
                </c:pt>
                <c:pt idx="909">
                  <c:v>106</c:v>
                </c:pt>
                <c:pt idx="910">
                  <c:v>90</c:v>
                </c:pt>
                <c:pt idx="911">
                  <c:v>99</c:v>
                </c:pt>
                <c:pt idx="912">
                  <c:v>90</c:v>
                </c:pt>
                <c:pt idx="913">
                  <c:v>103</c:v>
                </c:pt>
                <c:pt idx="914">
                  <c:v>102</c:v>
                </c:pt>
                <c:pt idx="915">
                  <c:v>113</c:v>
                </c:pt>
                <c:pt idx="916">
                  <c:v>115</c:v>
                </c:pt>
                <c:pt idx="917">
                  <c:v>93</c:v>
                </c:pt>
                <c:pt idx="918">
                  <c:v>92</c:v>
                </c:pt>
                <c:pt idx="919">
                  <c:v>116</c:v>
                </c:pt>
                <c:pt idx="920">
                  <c:v>94</c:v>
                </c:pt>
                <c:pt idx="922">
                  <c:v>93</c:v>
                </c:pt>
                <c:pt idx="923">
                  <c:v>125</c:v>
                </c:pt>
                <c:pt idx="924">
                  <c:v>100</c:v>
                </c:pt>
                <c:pt idx="925">
                  <c:v>125</c:v>
                </c:pt>
                <c:pt idx="926">
                  <c:v>108</c:v>
                </c:pt>
                <c:pt idx="927">
                  <c:v>105</c:v>
                </c:pt>
                <c:pt idx="928">
                  <c:v>96</c:v>
                </c:pt>
                <c:pt idx="929">
                  <c:v>114</c:v>
                </c:pt>
                <c:pt idx="930">
                  <c:v>98</c:v>
                </c:pt>
                <c:pt idx="931">
                  <c:v>98</c:v>
                </c:pt>
                <c:pt idx="932">
                  <c:v>105</c:v>
                </c:pt>
                <c:pt idx="933">
                  <c:v>94</c:v>
                </c:pt>
                <c:pt idx="934">
                  <c:v>113</c:v>
                </c:pt>
                <c:pt idx="935">
                  <c:v>88</c:v>
                </c:pt>
                <c:pt idx="936">
                  <c:v>99</c:v>
                </c:pt>
                <c:pt idx="937">
                  <c:v>88</c:v>
                </c:pt>
                <c:pt idx="938">
                  <c:v>106</c:v>
                </c:pt>
                <c:pt idx="939">
                  <c:v>100</c:v>
                </c:pt>
                <c:pt idx="940">
                  <c:v>100</c:v>
                </c:pt>
                <c:pt idx="941">
                  <c:v>120</c:v>
                </c:pt>
                <c:pt idx="942">
                  <c:v>101</c:v>
                </c:pt>
                <c:pt idx="943">
                  <c:v>86</c:v>
                </c:pt>
                <c:pt idx="944">
                  <c:v>109</c:v>
                </c:pt>
                <c:pt idx="945">
                  <c:v>92</c:v>
                </c:pt>
                <c:pt idx="946">
                  <c:v>102</c:v>
                </c:pt>
                <c:pt idx="947">
                  <c:v>86</c:v>
                </c:pt>
                <c:pt idx="948">
                  <c:v>102</c:v>
                </c:pt>
                <c:pt idx="949">
                  <c:v>120</c:v>
                </c:pt>
                <c:pt idx="950">
                  <c:v>97</c:v>
                </c:pt>
                <c:pt idx="951">
                  <c:v>90</c:v>
                </c:pt>
                <c:pt idx="952">
                  <c:v>97</c:v>
                </c:pt>
                <c:pt idx="953">
                  <c:v>98</c:v>
                </c:pt>
                <c:pt idx="954">
                  <c:v>102</c:v>
                </c:pt>
                <c:pt idx="955">
                  <c:v>106</c:v>
                </c:pt>
                <c:pt idx="956">
                  <c:v>112</c:v>
                </c:pt>
                <c:pt idx="957">
                  <c:v>109</c:v>
                </c:pt>
                <c:pt idx="958">
                  <c:v>107</c:v>
                </c:pt>
                <c:pt idx="959">
                  <c:v>113</c:v>
                </c:pt>
                <c:pt idx="960">
                  <c:v>105</c:v>
                </c:pt>
                <c:pt idx="961">
                  <c:v>113</c:v>
                </c:pt>
                <c:pt idx="962">
                  <c:v>98</c:v>
                </c:pt>
                <c:pt idx="963">
                  <c:v>116</c:v>
                </c:pt>
                <c:pt idx="964">
                  <c:v>124</c:v>
                </c:pt>
                <c:pt idx="965">
                  <c:v>95</c:v>
                </c:pt>
                <c:pt idx="966">
                  <c:v>105</c:v>
                </c:pt>
                <c:pt idx="967">
                  <c:v>103</c:v>
                </c:pt>
                <c:pt idx="968">
                  <c:v>92</c:v>
                </c:pt>
                <c:pt idx="969">
                  <c:v>85</c:v>
                </c:pt>
                <c:pt idx="970">
                  <c:v>108</c:v>
                </c:pt>
                <c:pt idx="971">
                  <c:v>97</c:v>
                </c:pt>
                <c:pt idx="973">
                  <c:v>2</c:v>
                </c:pt>
                <c:pt idx="974">
                  <c:v>0</c:v>
                </c:pt>
                <c:pt idx="976">
                  <c:v>107</c:v>
                </c:pt>
                <c:pt idx="977">
                  <c:v>119</c:v>
                </c:pt>
                <c:pt idx="978">
                  <c:v>108</c:v>
                </c:pt>
                <c:pt idx="979">
                  <c:v>102</c:v>
                </c:pt>
                <c:pt idx="980">
                  <c:v>111</c:v>
                </c:pt>
                <c:pt idx="981">
                  <c:v>117</c:v>
                </c:pt>
                <c:pt idx="982">
                  <c:v>91</c:v>
                </c:pt>
                <c:pt idx="983">
                  <c:v>110</c:v>
                </c:pt>
                <c:pt idx="984">
                  <c:v>94</c:v>
                </c:pt>
                <c:pt idx="985">
                  <c:v>112</c:v>
                </c:pt>
                <c:pt idx="986">
                  <c:v>89</c:v>
                </c:pt>
                <c:pt idx="987">
                  <c:v>94</c:v>
                </c:pt>
                <c:pt idx="988">
                  <c:v>98</c:v>
                </c:pt>
                <c:pt idx="989">
                  <c:v>109</c:v>
                </c:pt>
                <c:pt idx="990">
                  <c:v>95</c:v>
                </c:pt>
                <c:pt idx="991">
                  <c:v>93</c:v>
                </c:pt>
                <c:pt idx="992">
                  <c:v>105</c:v>
                </c:pt>
                <c:pt idx="993">
                  <c:v>110</c:v>
                </c:pt>
                <c:pt idx="994">
                  <c:v>89</c:v>
                </c:pt>
                <c:pt idx="995">
                  <c:v>93</c:v>
                </c:pt>
                <c:pt idx="996">
                  <c:v>80</c:v>
                </c:pt>
                <c:pt idx="997">
                  <c:v>84</c:v>
                </c:pt>
                <c:pt idx="998">
                  <c:v>97</c:v>
                </c:pt>
                <c:pt idx="999">
                  <c:v>98</c:v>
                </c:pt>
                <c:pt idx="1000">
                  <c:v>99</c:v>
                </c:pt>
                <c:pt idx="1001">
                  <c:v>113</c:v>
                </c:pt>
                <c:pt idx="1002">
                  <c:v>78</c:v>
                </c:pt>
                <c:pt idx="1003">
                  <c:v>91</c:v>
                </c:pt>
                <c:pt idx="1004">
                  <c:v>95</c:v>
                </c:pt>
                <c:pt idx="1005">
                  <c:v>90</c:v>
                </c:pt>
                <c:pt idx="1006">
                  <c:v>84</c:v>
                </c:pt>
                <c:pt idx="1007">
                  <c:v>105</c:v>
                </c:pt>
                <c:pt idx="1008">
                  <c:v>110</c:v>
                </c:pt>
                <c:pt idx="1009">
                  <c:v>89</c:v>
                </c:pt>
                <c:pt idx="1010">
                  <c:v>92</c:v>
                </c:pt>
                <c:pt idx="1011">
                  <c:v>102</c:v>
                </c:pt>
                <c:pt idx="1012">
                  <c:v>105</c:v>
                </c:pt>
                <c:pt idx="1013">
                  <c:v>100</c:v>
                </c:pt>
                <c:pt idx="1014">
                  <c:v>119</c:v>
                </c:pt>
                <c:pt idx="1015">
                  <c:v>100</c:v>
                </c:pt>
                <c:pt idx="1016">
                  <c:v>96</c:v>
                </c:pt>
                <c:pt idx="1017">
                  <c:v>99</c:v>
                </c:pt>
                <c:pt idx="1018">
                  <c:v>94</c:v>
                </c:pt>
                <c:pt idx="1019">
                  <c:v>102</c:v>
                </c:pt>
                <c:pt idx="1020">
                  <c:v>102</c:v>
                </c:pt>
                <c:pt idx="1021">
                  <c:v>106</c:v>
                </c:pt>
                <c:pt idx="1022">
                  <c:v>92</c:v>
                </c:pt>
                <c:pt idx="1023">
                  <c:v>101</c:v>
                </c:pt>
                <c:pt idx="1024">
                  <c:v>94</c:v>
                </c:pt>
                <c:pt idx="1025">
                  <c:v>103</c:v>
                </c:pt>
                <c:pt idx="1026">
                  <c:v>107</c:v>
                </c:pt>
                <c:pt idx="1027">
                  <c:v>110</c:v>
                </c:pt>
                <c:pt idx="1028">
                  <c:v>86</c:v>
                </c:pt>
                <c:pt idx="1029">
                  <c:v>110</c:v>
                </c:pt>
                <c:pt idx="1030">
                  <c:v>100</c:v>
                </c:pt>
                <c:pt idx="1031">
                  <c:v>105</c:v>
                </c:pt>
                <c:pt idx="1032">
                  <c:v>91</c:v>
                </c:pt>
                <c:pt idx="1033">
                  <c:v>102</c:v>
                </c:pt>
                <c:pt idx="1034">
                  <c:v>105</c:v>
                </c:pt>
                <c:pt idx="1035">
                  <c:v>106</c:v>
                </c:pt>
                <c:pt idx="1036">
                  <c:v>93</c:v>
                </c:pt>
                <c:pt idx="1037">
                  <c:v>105</c:v>
                </c:pt>
                <c:pt idx="1038">
                  <c:v>110</c:v>
                </c:pt>
                <c:pt idx="1039">
                  <c:v>103</c:v>
                </c:pt>
                <c:pt idx="1040">
                  <c:v>112</c:v>
                </c:pt>
                <c:pt idx="1041">
                  <c:v>82</c:v>
                </c:pt>
                <c:pt idx="1042">
                  <c:v>89</c:v>
                </c:pt>
                <c:pt idx="1043">
                  <c:v>110</c:v>
                </c:pt>
                <c:pt idx="1044">
                  <c:v>88</c:v>
                </c:pt>
                <c:pt idx="1045">
                  <c:v>90</c:v>
                </c:pt>
                <c:pt idx="1046">
                  <c:v>98</c:v>
                </c:pt>
                <c:pt idx="1047">
                  <c:v>111</c:v>
                </c:pt>
                <c:pt idx="1048">
                  <c:v>95</c:v>
                </c:pt>
                <c:pt idx="1049">
                  <c:v>96</c:v>
                </c:pt>
                <c:pt idx="1050">
                  <c:v>96</c:v>
                </c:pt>
                <c:pt idx="1051">
                  <c:v>95</c:v>
                </c:pt>
                <c:pt idx="1052">
                  <c:v>105</c:v>
                </c:pt>
                <c:pt idx="1053">
                  <c:v>100</c:v>
                </c:pt>
                <c:pt idx="1054">
                  <c:v>106</c:v>
                </c:pt>
                <c:pt idx="1056">
                  <c:v>104</c:v>
                </c:pt>
                <c:pt idx="1057">
                  <c:v>112</c:v>
                </c:pt>
                <c:pt idx="1059">
                  <c:v>99</c:v>
                </c:pt>
                <c:pt idx="1060">
                  <c:v>88</c:v>
                </c:pt>
                <c:pt idx="1061">
                  <c:v>90</c:v>
                </c:pt>
                <c:pt idx="1062">
                  <c:v>83</c:v>
                </c:pt>
                <c:pt idx="1063">
                  <c:v>89</c:v>
                </c:pt>
                <c:pt idx="1064">
                  <c:v>100</c:v>
                </c:pt>
                <c:pt idx="1065">
                  <c:v>77</c:v>
                </c:pt>
                <c:pt idx="1066">
                  <c:v>95</c:v>
                </c:pt>
                <c:pt idx="1067">
                  <c:v>103</c:v>
                </c:pt>
                <c:pt idx="1068">
                  <c:v>103</c:v>
                </c:pt>
                <c:pt idx="1069">
                  <c:v>93</c:v>
                </c:pt>
                <c:pt idx="1070">
                  <c:v>102</c:v>
                </c:pt>
                <c:pt idx="1071">
                  <c:v>97</c:v>
                </c:pt>
                <c:pt idx="1072">
                  <c:v>93</c:v>
                </c:pt>
                <c:pt idx="1073">
                  <c:v>98</c:v>
                </c:pt>
                <c:pt idx="1074">
                  <c:v>120</c:v>
                </c:pt>
                <c:pt idx="1075">
                  <c:v>97</c:v>
                </c:pt>
                <c:pt idx="1076">
                  <c:v>119</c:v>
                </c:pt>
                <c:pt idx="1077">
                  <c:v>84</c:v>
                </c:pt>
                <c:pt idx="1078">
                  <c:v>118</c:v>
                </c:pt>
                <c:pt idx="1079">
                  <c:v>93</c:v>
                </c:pt>
                <c:pt idx="1080">
                  <c:v>102</c:v>
                </c:pt>
                <c:pt idx="1081">
                  <c:v>107</c:v>
                </c:pt>
                <c:pt idx="1082">
                  <c:v>103</c:v>
                </c:pt>
                <c:pt idx="1084">
                  <c:v>84</c:v>
                </c:pt>
                <c:pt idx="1085">
                  <c:v>113</c:v>
                </c:pt>
                <c:pt idx="1086">
                  <c:v>111</c:v>
                </c:pt>
                <c:pt idx="1087">
                  <c:v>95</c:v>
                </c:pt>
                <c:pt idx="1088">
                  <c:v>114</c:v>
                </c:pt>
                <c:pt idx="1089">
                  <c:v>110</c:v>
                </c:pt>
                <c:pt idx="1090">
                  <c:v>101</c:v>
                </c:pt>
                <c:pt idx="1091">
                  <c:v>91</c:v>
                </c:pt>
                <c:pt idx="1092">
                  <c:v>104</c:v>
                </c:pt>
                <c:pt idx="1093">
                  <c:v>97</c:v>
                </c:pt>
                <c:pt idx="1094">
                  <c:v>99</c:v>
                </c:pt>
                <c:pt idx="1095">
                  <c:v>96</c:v>
                </c:pt>
                <c:pt idx="1096">
                  <c:v>92</c:v>
                </c:pt>
                <c:pt idx="1097">
                  <c:v>94</c:v>
                </c:pt>
                <c:pt idx="1098">
                  <c:v>116</c:v>
                </c:pt>
                <c:pt idx="1099">
                  <c:v>96</c:v>
                </c:pt>
                <c:pt idx="1100">
                  <c:v>98</c:v>
                </c:pt>
                <c:pt idx="1101">
                  <c:v>95</c:v>
                </c:pt>
                <c:pt idx="1102">
                  <c:v>100</c:v>
                </c:pt>
                <c:pt idx="1103">
                  <c:v>112</c:v>
                </c:pt>
                <c:pt idx="1104">
                  <c:v>94</c:v>
                </c:pt>
                <c:pt idx="1105">
                  <c:v>104</c:v>
                </c:pt>
                <c:pt idx="1106">
                  <c:v>98</c:v>
                </c:pt>
                <c:pt idx="1107">
                  <c:v>84</c:v>
                </c:pt>
                <c:pt idx="1108">
                  <c:v>90</c:v>
                </c:pt>
                <c:pt idx="1109">
                  <c:v>97</c:v>
                </c:pt>
                <c:pt idx="1110">
                  <c:v>113</c:v>
                </c:pt>
                <c:pt idx="1111">
                  <c:v>98</c:v>
                </c:pt>
                <c:pt idx="1112">
                  <c:v>93</c:v>
                </c:pt>
                <c:pt idx="1113">
                  <c:v>103</c:v>
                </c:pt>
                <c:pt idx="1114">
                  <c:v>95</c:v>
                </c:pt>
                <c:pt idx="1115">
                  <c:v>92</c:v>
                </c:pt>
                <c:pt idx="1116">
                  <c:v>98</c:v>
                </c:pt>
                <c:pt idx="1117">
                  <c:v>80</c:v>
                </c:pt>
                <c:pt idx="1118">
                  <c:v>109</c:v>
                </c:pt>
                <c:pt idx="1119">
                  <c:v>100</c:v>
                </c:pt>
                <c:pt idx="1120">
                  <c:v>125</c:v>
                </c:pt>
                <c:pt idx="1121">
                  <c:v>90</c:v>
                </c:pt>
                <c:pt idx="1122">
                  <c:v>100</c:v>
                </c:pt>
                <c:pt idx="1123">
                  <c:v>99</c:v>
                </c:pt>
                <c:pt idx="1124">
                  <c:v>117</c:v>
                </c:pt>
                <c:pt idx="1125">
                  <c:v>90</c:v>
                </c:pt>
                <c:pt idx="1126">
                  <c:v>91</c:v>
                </c:pt>
                <c:pt idx="1127">
                  <c:v>87</c:v>
                </c:pt>
                <c:pt idx="1128">
                  <c:v>94</c:v>
                </c:pt>
                <c:pt idx="1129">
                  <c:v>87</c:v>
                </c:pt>
                <c:pt idx="1131">
                  <c:v>120</c:v>
                </c:pt>
                <c:pt idx="1132">
                  <c:v>116</c:v>
                </c:pt>
                <c:pt idx="1133">
                  <c:v>87</c:v>
                </c:pt>
                <c:pt idx="1134">
                  <c:v>109</c:v>
                </c:pt>
                <c:pt idx="1135">
                  <c:v>95</c:v>
                </c:pt>
                <c:pt idx="1136">
                  <c:v>107</c:v>
                </c:pt>
                <c:pt idx="1137">
                  <c:v>101</c:v>
                </c:pt>
                <c:pt idx="1138">
                  <c:v>86</c:v>
                </c:pt>
                <c:pt idx="1139">
                  <c:v>89</c:v>
                </c:pt>
                <c:pt idx="1140">
                  <c:v>93</c:v>
                </c:pt>
                <c:pt idx="1141">
                  <c:v>108</c:v>
                </c:pt>
                <c:pt idx="1142">
                  <c:v>113</c:v>
                </c:pt>
                <c:pt idx="1143">
                  <c:v>107</c:v>
                </c:pt>
                <c:pt idx="1144">
                  <c:v>108</c:v>
                </c:pt>
                <c:pt idx="1145">
                  <c:v>113</c:v>
                </c:pt>
                <c:pt idx="1146">
                  <c:v>77</c:v>
                </c:pt>
                <c:pt idx="1147">
                  <c:v>93</c:v>
                </c:pt>
                <c:pt idx="1148">
                  <c:v>95</c:v>
                </c:pt>
                <c:pt idx="1149">
                  <c:v>98</c:v>
                </c:pt>
                <c:pt idx="1150">
                  <c:v>96</c:v>
                </c:pt>
                <c:pt idx="1151">
                  <c:v>105</c:v>
                </c:pt>
                <c:pt idx="1152">
                  <c:v>84</c:v>
                </c:pt>
                <c:pt idx="1153">
                  <c:v>98</c:v>
                </c:pt>
                <c:pt idx="1154">
                  <c:v>103</c:v>
                </c:pt>
                <c:pt idx="1155">
                  <c:v>98</c:v>
                </c:pt>
                <c:pt idx="1156">
                  <c:v>85</c:v>
                </c:pt>
                <c:pt idx="1157">
                  <c:v>96</c:v>
                </c:pt>
                <c:pt idx="1158">
                  <c:v>101</c:v>
                </c:pt>
                <c:pt idx="1159">
                  <c:v>102</c:v>
                </c:pt>
                <c:pt idx="1160">
                  <c:v>85</c:v>
                </c:pt>
                <c:pt idx="1161">
                  <c:v>99</c:v>
                </c:pt>
                <c:pt idx="1162">
                  <c:v>100</c:v>
                </c:pt>
                <c:pt idx="1163">
                  <c:v>109</c:v>
                </c:pt>
                <c:pt idx="1164">
                  <c:v>95</c:v>
                </c:pt>
                <c:pt idx="1165">
                  <c:v>105</c:v>
                </c:pt>
                <c:pt idx="1166">
                  <c:v>107</c:v>
                </c:pt>
                <c:pt idx="1167">
                  <c:v>85</c:v>
                </c:pt>
                <c:pt idx="1168">
                  <c:v>90</c:v>
                </c:pt>
                <c:pt idx="1169">
                  <c:v>88</c:v>
                </c:pt>
                <c:pt idx="1170">
                  <c:v>96</c:v>
                </c:pt>
                <c:pt idx="1171">
                  <c:v>102</c:v>
                </c:pt>
                <c:pt idx="1172">
                  <c:v>108</c:v>
                </c:pt>
                <c:pt idx="1173">
                  <c:v>100</c:v>
                </c:pt>
                <c:pt idx="1174">
                  <c:v>111</c:v>
                </c:pt>
                <c:pt idx="1175">
                  <c:v>82</c:v>
                </c:pt>
                <c:pt idx="1176">
                  <c:v>80</c:v>
                </c:pt>
                <c:pt idx="1177">
                  <c:v>90</c:v>
                </c:pt>
                <c:pt idx="1178">
                  <c:v>109</c:v>
                </c:pt>
                <c:pt idx="1179">
                  <c:v>100</c:v>
                </c:pt>
                <c:pt idx="1180">
                  <c:v>109</c:v>
                </c:pt>
                <c:pt idx="1181">
                  <c:v>89</c:v>
                </c:pt>
                <c:pt idx="1182">
                  <c:v>87</c:v>
                </c:pt>
                <c:pt idx="1183">
                  <c:v>94</c:v>
                </c:pt>
                <c:pt idx="1184">
                  <c:v>98</c:v>
                </c:pt>
                <c:pt idx="1185">
                  <c:v>80</c:v>
                </c:pt>
                <c:pt idx="1186">
                  <c:v>74</c:v>
                </c:pt>
                <c:pt idx="1187">
                  <c:v>97</c:v>
                </c:pt>
                <c:pt idx="1188">
                  <c:v>93</c:v>
                </c:pt>
                <c:pt idx="1189">
                  <c:v>81</c:v>
                </c:pt>
                <c:pt idx="1190">
                  <c:v>81</c:v>
                </c:pt>
                <c:pt idx="1191">
                  <c:v>68</c:v>
                </c:pt>
                <c:pt idx="1192">
                  <c:v>99</c:v>
                </c:pt>
                <c:pt idx="1193">
                  <c:v>100</c:v>
                </c:pt>
                <c:pt idx="1194">
                  <c:v>107</c:v>
                </c:pt>
                <c:pt idx="1195">
                  <c:v>93</c:v>
                </c:pt>
                <c:pt idx="1196">
                  <c:v>75</c:v>
                </c:pt>
                <c:pt idx="1197">
                  <c:v>99</c:v>
                </c:pt>
                <c:pt idx="1198">
                  <c:v>99</c:v>
                </c:pt>
                <c:pt idx="1199">
                  <c:v>90</c:v>
                </c:pt>
                <c:pt idx="1200">
                  <c:v>106</c:v>
                </c:pt>
                <c:pt idx="1201">
                  <c:v>82</c:v>
                </c:pt>
                <c:pt idx="1202">
                  <c:v>95</c:v>
                </c:pt>
                <c:pt idx="1203">
                  <c:v>90</c:v>
                </c:pt>
                <c:pt idx="1204">
                  <c:v>106</c:v>
                </c:pt>
                <c:pt idx="1205">
                  <c:v>122</c:v>
                </c:pt>
                <c:pt idx="1206">
                  <c:v>92</c:v>
                </c:pt>
                <c:pt idx="1207">
                  <c:v>91</c:v>
                </c:pt>
                <c:pt idx="1208">
                  <c:v>104</c:v>
                </c:pt>
                <c:pt idx="1209">
                  <c:v>101</c:v>
                </c:pt>
                <c:pt idx="1210">
                  <c:v>98</c:v>
                </c:pt>
                <c:pt idx="1211">
                  <c:v>101</c:v>
                </c:pt>
                <c:pt idx="1212">
                  <c:v>80</c:v>
                </c:pt>
                <c:pt idx="1213">
                  <c:v>78</c:v>
                </c:pt>
                <c:pt idx="1214">
                  <c:v>92</c:v>
                </c:pt>
                <c:pt idx="1215">
                  <c:v>99</c:v>
                </c:pt>
                <c:pt idx="1216">
                  <c:v>95</c:v>
                </c:pt>
                <c:pt idx="1217">
                  <c:v>107</c:v>
                </c:pt>
                <c:pt idx="1218">
                  <c:v>105</c:v>
                </c:pt>
                <c:pt idx="1219">
                  <c:v>106</c:v>
                </c:pt>
                <c:pt idx="1220">
                  <c:v>71</c:v>
                </c:pt>
                <c:pt idx="1221">
                  <c:v>99</c:v>
                </c:pt>
                <c:pt idx="1222">
                  <c:v>122</c:v>
                </c:pt>
                <c:pt idx="1223">
                  <c:v>90</c:v>
                </c:pt>
                <c:pt idx="1224">
                  <c:v>103</c:v>
                </c:pt>
                <c:pt idx="1225">
                  <c:v>80</c:v>
                </c:pt>
                <c:pt idx="1226">
                  <c:v>105</c:v>
                </c:pt>
                <c:pt idx="1227">
                  <c:v>91</c:v>
                </c:pt>
                <c:pt idx="1228">
                  <c:v>90</c:v>
                </c:pt>
                <c:pt idx="1229">
                  <c:v>103</c:v>
                </c:pt>
                <c:pt idx="1230">
                  <c:v>100</c:v>
                </c:pt>
                <c:pt idx="1231">
                  <c:v>103</c:v>
                </c:pt>
                <c:pt idx="1232">
                  <c:v>94</c:v>
                </c:pt>
                <c:pt idx="1233">
                  <c:v>94</c:v>
                </c:pt>
                <c:pt idx="1234">
                  <c:v>95</c:v>
                </c:pt>
                <c:pt idx="1235">
                  <c:v>87</c:v>
                </c:pt>
                <c:pt idx="1236">
                  <c:v>93</c:v>
                </c:pt>
                <c:pt idx="1237">
                  <c:v>91</c:v>
                </c:pt>
                <c:pt idx="1238">
                  <c:v>86</c:v>
                </c:pt>
                <c:pt idx="1239">
                  <c:v>87</c:v>
                </c:pt>
                <c:pt idx="1240">
                  <c:v>84</c:v>
                </c:pt>
                <c:pt idx="1241">
                  <c:v>101</c:v>
                </c:pt>
                <c:pt idx="1242">
                  <c:v>108</c:v>
                </c:pt>
                <c:pt idx="1243">
                  <c:v>76</c:v>
                </c:pt>
                <c:pt idx="1244">
                  <c:v>87</c:v>
                </c:pt>
                <c:pt idx="1245">
                  <c:v>105</c:v>
                </c:pt>
                <c:pt idx="1246">
                  <c:v>106</c:v>
                </c:pt>
                <c:pt idx="1247">
                  <c:v>100</c:v>
                </c:pt>
                <c:pt idx="1248">
                  <c:v>98</c:v>
                </c:pt>
                <c:pt idx="1249">
                  <c:v>90</c:v>
                </c:pt>
                <c:pt idx="1250">
                  <c:v>82</c:v>
                </c:pt>
                <c:pt idx="1251">
                  <c:v>100</c:v>
                </c:pt>
                <c:pt idx="1252">
                  <c:v>86</c:v>
                </c:pt>
                <c:pt idx="1253">
                  <c:v>81</c:v>
                </c:pt>
                <c:pt idx="1254">
                  <c:v>110</c:v>
                </c:pt>
                <c:pt idx="1255">
                  <c:v>108</c:v>
                </c:pt>
                <c:pt idx="1256">
                  <c:v>111</c:v>
                </c:pt>
                <c:pt idx="1257">
                  <c:v>108</c:v>
                </c:pt>
                <c:pt idx="1258">
                  <c:v>99</c:v>
                </c:pt>
                <c:pt idx="1259">
                  <c:v>73</c:v>
                </c:pt>
                <c:pt idx="1260">
                  <c:v>105</c:v>
                </c:pt>
                <c:pt idx="1261">
                  <c:v>75</c:v>
                </c:pt>
                <c:pt idx="1262">
                  <c:v>104</c:v>
                </c:pt>
                <c:pt idx="1263">
                  <c:v>85</c:v>
                </c:pt>
                <c:pt idx="1264">
                  <c:v>110</c:v>
                </c:pt>
                <c:pt idx="1265">
                  <c:v>81</c:v>
                </c:pt>
                <c:pt idx="1266">
                  <c:v>112</c:v>
                </c:pt>
                <c:pt idx="1267">
                  <c:v>78</c:v>
                </c:pt>
                <c:pt idx="1268">
                  <c:v>105</c:v>
                </c:pt>
                <c:pt idx="1269">
                  <c:v>97</c:v>
                </c:pt>
                <c:pt idx="1270">
                  <c:v>102</c:v>
                </c:pt>
                <c:pt idx="1271">
                  <c:v>94</c:v>
                </c:pt>
                <c:pt idx="1272">
                  <c:v>85</c:v>
                </c:pt>
                <c:pt idx="1273">
                  <c:v>90</c:v>
                </c:pt>
                <c:pt idx="1274">
                  <c:v>89</c:v>
                </c:pt>
                <c:pt idx="1275">
                  <c:v>96</c:v>
                </c:pt>
                <c:pt idx="1276">
                  <c:v>114</c:v>
                </c:pt>
                <c:pt idx="1277">
                  <c:v>102</c:v>
                </c:pt>
                <c:pt idx="1278">
                  <c:v>85</c:v>
                </c:pt>
                <c:pt idx="1279">
                  <c:v>74</c:v>
                </c:pt>
                <c:pt idx="1280">
                  <c:v>95</c:v>
                </c:pt>
                <c:pt idx="1281">
                  <c:v>98</c:v>
                </c:pt>
                <c:pt idx="1282">
                  <c:v>90</c:v>
                </c:pt>
                <c:pt idx="1283">
                  <c:v>88</c:v>
                </c:pt>
                <c:pt idx="1284">
                  <c:v>90</c:v>
                </c:pt>
                <c:pt idx="1285">
                  <c:v>107</c:v>
                </c:pt>
                <c:pt idx="1286">
                  <c:v>94</c:v>
                </c:pt>
                <c:pt idx="1287">
                  <c:v>100</c:v>
                </c:pt>
                <c:pt idx="1289">
                  <c:v>84</c:v>
                </c:pt>
                <c:pt idx="1290">
                  <c:v>87</c:v>
                </c:pt>
                <c:pt idx="1291">
                  <c:v>98</c:v>
                </c:pt>
                <c:pt idx="1292">
                  <c:v>94</c:v>
                </c:pt>
                <c:pt idx="1293">
                  <c:v>0</c:v>
                </c:pt>
                <c:pt idx="1294">
                  <c:v>0</c:v>
                </c:pt>
                <c:pt idx="1295">
                  <c:v>0</c:v>
                </c:pt>
                <c:pt idx="1296">
                  <c:v>0</c:v>
                </c:pt>
                <c:pt idx="1297">
                  <c:v>0</c:v>
                </c:pt>
                <c:pt idx="1298">
                  <c:v>97</c:v>
                </c:pt>
                <c:pt idx="1299">
                  <c:v>99</c:v>
                </c:pt>
                <c:pt idx="1300">
                  <c:v>87</c:v>
                </c:pt>
                <c:pt idx="1301">
                  <c:v>104</c:v>
                </c:pt>
                <c:pt idx="1302">
                  <c:v>100</c:v>
                </c:pt>
                <c:pt idx="1303">
                  <c:v>97</c:v>
                </c:pt>
                <c:pt idx="1304">
                  <c:v>94</c:v>
                </c:pt>
                <c:pt idx="1305">
                  <c:v>88</c:v>
                </c:pt>
                <c:pt idx="1306">
                  <c:v>95</c:v>
                </c:pt>
                <c:pt idx="1307">
                  <c:v>118</c:v>
                </c:pt>
                <c:pt idx="1308">
                  <c:v>93</c:v>
                </c:pt>
                <c:pt idx="1309">
                  <c:v>109</c:v>
                </c:pt>
                <c:pt idx="1312">
                  <c:v>109</c:v>
                </c:pt>
                <c:pt idx="1313">
                  <c:v>92</c:v>
                </c:pt>
                <c:pt idx="1314">
                  <c:v>98</c:v>
                </c:pt>
                <c:pt idx="1315">
                  <c:v>94</c:v>
                </c:pt>
                <c:pt idx="1316">
                  <c:v>100</c:v>
                </c:pt>
                <c:pt idx="1317">
                  <c:v>91</c:v>
                </c:pt>
                <c:pt idx="1318">
                  <c:v>89</c:v>
                </c:pt>
                <c:pt idx="1319">
                  <c:v>79</c:v>
                </c:pt>
                <c:pt idx="1320">
                  <c:v>92</c:v>
                </c:pt>
                <c:pt idx="1321">
                  <c:v>94</c:v>
                </c:pt>
                <c:pt idx="1322">
                  <c:v>86</c:v>
                </c:pt>
                <c:pt idx="1323">
                  <c:v>111</c:v>
                </c:pt>
                <c:pt idx="1324">
                  <c:v>103</c:v>
                </c:pt>
                <c:pt idx="1325">
                  <c:v>73</c:v>
                </c:pt>
                <c:pt idx="1326">
                  <c:v>116</c:v>
                </c:pt>
                <c:pt idx="1327">
                  <c:v>85</c:v>
                </c:pt>
                <c:pt idx="1328">
                  <c:v>110</c:v>
                </c:pt>
                <c:pt idx="1329">
                  <c:v>65</c:v>
                </c:pt>
                <c:pt idx="1330">
                  <c:v>63</c:v>
                </c:pt>
                <c:pt idx="1331">
                  <c:v>102</c:v>
                </c:pt>
                <c:pt idx="1333">
                  <c:v>80</c:v>
                </c:pt>
                <c:pt idx="1334">
                  <c:v>94</c:v>
                </c:pt>
                <c:pt idx="1335">
                  <c:v>107</c:v>
                </c:pt>
                <c:pt idx="1336">
                  <c:v>80</c:v>
                </c:pt>
                <c:pt idx="1337">
                  <c:v>79</c:v>
                </c:pt>
                <c:pt idx="1338">
                  <c:v>80</c:v>
                </c:pt>
                <c:pt idx="1339">
                  <c:v>90</c:v>
                </c:pt>
                <c:pt idx="1340">
                  <c:v>99</c:v>
                </c:pt>
                <c:pt idx="1341">
                  <c:v>89</c:v>
                </c:pt>
                <c:pt idx="1342">
                  <c:v>101</c:v>
                </c:pt>
                <c:pt idx="1343">
                  <c:v>83</c:v>
                </c:pt>
                <c:pt idx="1344">
                  <c:v>75</c:v>
                </c:pt>
                <c:pt idx="1345">
                  <c:v>98</c:v>
                </c:pt>
                <c:pt idx="1346">
                  <c:v>70</c:v>
                </c:pt>
                <c:pt idx="1347">
                  <c:v>90</c:v>
                </c:pt>
                <c:pt idx="1348">
                  <c:v>91</c:v>
                </c:pt>
                <c:pt idx="1349">
                  <c:v>95</c:v>
                </c:pt>
                <c:pt idx="1350">
                  <c:v>88</c:v>
                </c:pt>
                <c:pt idx="1351">
                  <c:v>96</c:v>
                </c:pt>
                <c:pt idx="1352">
                  <c:v>88</c:v>
                </c:pt>
                <c:pt idx="1353">
                  <c:v>84</c:v>
                </c:pt>
                <c:pt idx="1354">
                  <c:v>89</c:v>
                </c:pt>
                <c:pt idx="1355">
                  <c:v>96</c:v>
                </c:pt>
                <c:pt idx="1356">
                  <c:v>93</c:v>
                </c:pt>
                <c:pt idx="1357">
                  <c:v>89</c:v>
                </c:pt>
                <c:pt idx="1358">
                  <c:v>89</c:v>
                </c:pt>
                <c:pt idx="1359">
                  <c:v>102</c:v>
                </c:pt>
                <c:pt idx="1360">
                  <c:v>82</c:v>
                </c:pt>
                <c:pt idx="1361">
                  <c:v>103</c:v>
                </c:pt>
                <c:pt idx="1362">
                  <c:v>93</c:v>
                </c:pt>
                <c:pt idx="1363">
                  <c:v>90</c:v>
                </c:pt>
                <c:pt idx="1364">
                  <c:v>85</c:v>
                </c:pt>
                <c:pt idx="1365">
                  <c:v>84</c:v>
                </c:pt>
                <c:pt idx="1366">
                  <c:v>82</c:v>
                </c:pt>
                <c:pt idx="1367">
                  <c:v>90</c:v>
                </c:pt>
                <c:pt idx="1368">
                  <c:v>104</c:v>
                </c:pt>
                <c:pt idx="1369">
                  <c:v>90</c:v>
                </c:pt>
                <c:pt idx="1370">
                  <c:v>97</c:v>
                </c:pt>
                <c:pt idx="1371">
                  <c:v>96</c:v>
                </c:pt>
                <c:pt idx="1372">
                  <c:v>78</c:v>
                </c:pt>
                <c:pt idx="1373">
                  <c:v>96</c:v>
                </c:pt>
                <c:pt idx="1374">
                  <c:v>87</c:v>
                </c:pt>
                <c:pt idx="1375">
                  <c:v>99</c:v>
                </c:pt>
                <c:pt idx="1376">
                  <c:v>78</c:v>
                </c:pt>
                <c:pt idx="1377">
                  <c:v>84</c:v>
                </c:pt>
                <c:pt idx="1378">
                  <c:v>86</c:v>
                </c:pt>
                <c:pt idx="1379">
                  <c:v>79</c:v>
                </c:pt>
                <c:pt idx="1380">
                  <c:v>95</c:v>
                </c:pt>
                <c:pt idx="1381">
                  <c:v>84</c:v>
                </c:pt>
                <c:pt idx="1382">
                  <c:v>91</c:v>
                </c:pt>
                <c:pt idx="1383">
                  <c:v>97</c:v>
                </c:pt>
                <c:pt idx="1384">
                  <c:v>113</c:v>
                </c:pt>
                <c:pt idx="1385">
                  <c:v>101</c:v>
                </c:pt>
                <c:pt idx="1386">
                  <c:v>84</c:v>
                </c:pt>
                <c:pt idx="1387">
                  <c:v>93</c:v>
                </c:pt>
                <c:pt idx="1388">
                  <c:v>104</c:v>
                </c:pt>
                <c:pt idx="1389">
                  <c:v>97</c:v>
                </c:pt>
                <c:pt idx="1390">
                  <c:v>103</c:v>
                </c:pt>
                <c:pt idx="1391">
                  <c:v>109</c:v>
                </c:pt>
                <c:pt idx="1392">
                  <c:v>90</c:v>
                </c:pt>
                <c:pt idx="1393">
                  <c:v>106</c:v>
                </c:pt>
                <c:pt idx="1394">
                  <c:v>95</c:v>
                </c:pt>
                <c:pt idx="1395">
                  <c:v>103</c:v>
                </c:pt>
                <c:pt idx="1396">
                  <c:v>79</c:v>
                </c:pt>
                <c:pt idx="1397">
                  <c:v>103</c:v>
                </c:pt>
                <c:pt idx="1398">
                  <c:v>97</c:v>
                </c:pt>
                <c:pt idx="1399">
                  <c:v>71</c:v>
                </c:pt>
                <c:pt idx="1400">
                  <c:v>88</c:v>
                </c:pt>
                <c:pt idx="1401">
                  <c:v>99</c:v>
                </c:pt>
                <c:pt idx="1402">
                  <c:v>102</c:v>
                </c:pt>
                <c:pt idx="1403">
                  <c:v>92</c:v>
                </c:pt>
                <c:pt idx="1404">
                  <c:v>90</c:v>
                </c:pt>
                <c:pt idx="1405">
                  <c:v>98</c:v>
                </c:pt>
                <c:pt idx="1406">
                  <c:v>98</c:v>
                </c:pt>
                <c:pt idx="1407">
                  <c:v>97</c:v>
                </c:pt>
                <c:pt idx="1408">
                  <c:v>95</c:v>
                </c:pt>
                <c:pt idx="1409">
                  <c:v>83</c:v>
                </c:pt>
                <c:pt idx="1410">
                  <c:v>82</c:v>
                </c:pt>
                <c:pt idx="1411">
                  <c:v>88</c:v>
                </c:pt>
                <c:pt idx="1412">
                  <c:v>110</c:v>
                </c:pt>
                <c:pt idx="1413">
                  <c:v>70</c:v>
                </c:pt>
                <c:pt idx="1414">
                  <c:v>94</c:v>
                </c:pt>
                <c:pt idx="1415">
                  <c:v>105</c:v>
                </c:pt>
                <c:pt idx="1416">
                  <c:v>93</c:v>
                </c:pt>
                <c:pt idx="1417">
                  <c:v>83</c:v>
                </c:pt>
                <c:pt idx="1418">
                  <c:v>87</c:v>
                </c:pt>
                <c:pt idx="1419">
                  <c:v>85</c:v>
                </c:pt>
                <c:pt idx="1420">
                  <c:v>111</c:v>
                </c:pt>
                <c:pt idx="1421">
                  <c:v>105</c:v>
                </c:pt>
                <c:pt idx="1422">
                  <c:v>94</c:v>
                </c:pt>
                <c:pt idx="1423">
                  <c:v>90</c:v>
                </c:pt>
                <c:pt idx="1424">
                  <c:v>80</c:v>
                </c:pt>
                <c:pt idx="1425">
                  <c:v>94</c:v>
                </c:pt>
                <c:pt idx="1426">
                  <c:v>97</c:v>
                </c:pt>
                <c:pt idx="1427">
                  <c:v>90</c:v>
                </c:pt>
                <c:pt idx="1428">
                  <c:v>98</c:v>
                </c:pt>
                <c:pt idx="1429">
                  <c:v>92</c:v>
                </c:pt>
                <c:pt idx="1430">
                  <c:v>84</c:v>
                </c:pt>
                <c:pt idx="1431">
                  <c:v>98</c:v>
                </c:pt>
                <c:pt idx="1432">
                  <c:v>95</c:v>
                </c:pt>
                <c:pt idx="1433">
                  <c:v>103</c:v>
                </c:pt>
                <c:pt idx="1434">
                  <c:v>74</c:v>
                </c:pt>
                <c:pt idx="1435">
                  <c:v>95</c:v>
                </c:pt>
                <c:pt idx="1436">
                  <c:v>124</c:v>
                </c:pt>
                <c:pt idx="1437">
                  <c:v>99</c:v>
                </c:pt>
                <c:pt idx="1438">
                  <c:v>102</c:v>
                </c:pt>
                <c:pt idx="1439">
                  <c:v>114</c:v>
                </c:pt>
                <c:pt idx="1440">
                  <c:v>108</c:v>
                </c:pt>
                <c:pt idx="1441">
                  <c:v>81</c:v>
                </c:pt>
                <c:pt idx="1442">
                  <c:v>93</c:v>
                </c:pt>
                <c:pt idx="1443">
                  <c:v>97</c:v>
                </c:pt>
                <c:pt idx="1444">
                  <c:v>90</c:v>
                </c:pt>
                <c:pt idx="1445">
                  <c:v>108</c:v>
                </c:pt>
                <c:pt idx="1446">
                  <c:v>82</c:v>
                </c:pt>
                <c:pt idx="1447">
                  <c:v>80</c:v>
                </c:pt>
                <c:pt idx="1448">
                  <c:v>98</c:v>
                </c:pt>
                <c:pt idx="1453">
                  <c:v>89</c:v>
                </c:pt>
                <c:pt idx="1454">
                  <c:v>92</c:v>
                </c:pt>
                <c:pt idx="1456">
                  <c:v>91</c:v>
                </c:pt>
                <c:pt idx="1457">
                  <c:v>89</c:v>
                </c:pt>
                <c:pt idx="1458">
                  <c:v>97</c:v>
                </c:pt>
                <c:pt idx="1459">
                  <c:v>95</c:v>
                </c:pt>
                <c:pt idx="1460">
                  <c:v>94</c:v>
                </c:pt>
                <c:pt idx="1461">
                  <c:v>97</c:v>
                </c:pt>
                <c:pt idx="1462">
                  <c:v>113</c:v>
                </c:pt>
                <c:pt idx="1463">
                  <c:v>96</c:v>
                </c:pt>
                <c:pt idx="1464">
                  <c:v>103</c:v>
                </c:pt>
                <c:pt idx="1465">
                  <c:v>77</c:v>
                </c:pt>
                <c:pt idx="1466">
                  <c:v>85</c:v>
                </c:pt>
                <c:pt idx="1467">
                  <c:v>100</c:v>
                </c:pt>
                <c:pt idx="1468">
                  <c:v>98</c:v>
                </c:pt>
                <c:pt idx="1469">
                  <c:v>87</c:v>
                </c:pt>
                <c:pt idx="1470">
                  <c:v>99</c:v>
                </c:pt>
                <c:pt idx="1471">
                  <c:v>105</c:v>
                </c:pt>
                <c:pt idx="1472">
                  <c:v>94</c:v>
                </c:pt>
                <c:pt idx="1473">
                  <c:v>90</c:v>
                </c:pt>
                <c:pt idx="1474">
                  <c:v>107</c:v>
                </c:pt>
                <c:pt idx="1475">
                  <c:v>106</c:v>
                </c:pt>
                <c:pt idx="1476">
                  <c:v>108</c:v>
                </c:pt>
                <c:pt idx="1477">
                  <c:v>94</c:v>
                </c:pt>
                <c:pt idx="1478">
                  <c:v>91</c:v>
                </c:pt>
                <c:pt idx="1479">
                  <c:v>89</c:v>
                </c:pt>
                <c:pt idx="1480">
                  <c:v>109</c:v>
                </c:pt>
                <c:pt idx="1481">
                  <c:v>79</c:v>
                </c:pt>
                <c:pt idx="1482">
                  <c:v>101</c:v>
                </c:pt>
                <c:pt idx="1483">
                  <c:v>86</c:v>
                </c:pt>
                <c:pt idx="1484">
                  <c:v>99</c:v>
                </c:pt>
                <c:pt idx="1485">
                  <c:v>85</c:v>
                </c:pt>
                <c:pt idx="1486">
                  <c:v>99</c:v>
                </c:pt>
                <c:pt idx="1487">
                  <c:v>86</c:v>
                </c:pt>
                <c:pt idx="1488">
                  <c:v>82</c:v>
                </c:pt>
                <c:pt idx="1489">
                  <c:v>88</c:v>
                </c:pt>
                <c:pt idx="1490">
                  <c:v>88</c:v>
                </c:pt>
                <c:pt idx="1491">
                  <c:v>90</c:v>
                </c:pt>
                <c:pt idx="1492">
                  <c:v>80</c:v>
                </c:pt>
                <c:pt idx="1493">
                  <c:v>74</c:v>
                </c:pt>
                <c:pt idx="1494">
                  <c:v>88</c:v>
                </c:pt>
                <c:pt idx="1495">
                  <c:v>95</c:v>
                </c:pt>
                <c:pt idx="1496">
                  <c:v>85</c:v>
                </c:pt>
                <c:pt idx="1497">
                  <c:v>80</c:v>
                </c:pt>
                <c:pt idx="1498">
                  <c:v>78</c:v>
                </c:pt>
                <c:pt idx="1499">
                  <c:v>79</c:v>
                </c:pt>
                <c:pt idx="1500">
                  <c:v>102</c:v>
                </c:pt>
                <c:pt idx="1501">
                  <c:v>82</c:v>
                </c:pt>
                <c:pt idx="1502">
                  <c:v>84</c:v>
                </c:pt>
                <c:pt idx="1503">
                  <c:v>92</c:v>
                </c:pt>
                <c:pt idx="1504">
                  <c:v>79</c:v>
                </c:pt>
                <c:pt idx="1505">
                  <c:v>98</c:v>
                </c:pt>
                <c:pt idx="1506">
                  <c:v>100</c:v>
                </c:pt>
                <c:pt idx="1507">
                  <c:v>83</c:v>
                </c:pt>
                <c:pt idx="1508">
                  <c:v>79</c:v>
                </c:pt>
                <c:pt idx="1509">
                  <c:v>82</c:v>
                </c:pt>
                <c:pt idx="1510">
                  <c:v>73</c:v>
                </c:pt>
                <c:pt idx="1511">
                  <c:v>84</c:v>
                </c:pt>
                <c:pt idx="1512">
                  <c:v>63</c:v>
                </c:pt>
                <c:pt idx="1513">
                  <c:v>80</c:v>
                </c:pt>
                <c:pt idx="1515">
                  <c:v>82</c:v>
                </c:pt>
                <c:pt idx="1516">
                  <c:v>91</c:v>
                </c:pt>
                <c:pt idx="1517">
                  <c:v>97</c:v>
                </c:pt>
                <c:pt idx="1518">
                  <c:v>94</c:v>
                </c:pt>
                <c:pt idx="1519">
                  <c:v>90</c:v>
                </c:pt>
                <c:pt idx="1520">
                  <c:v>91</c:v>
                </c:pt>
                <c:pt idx="1521">
                  <c:v>81</c:v>
                </c:pt>
                <c:pt idx="1522">
                  <c:v>95</c:v>
                </c:pt>
                <c:pt idx="1523">
                  <c:v>85</c:v>
                </c:pt>
                <c:pt idx="1524">
                  <c:v>96</c:v>
                </c:pt>
                <c:pt idx="1525">
                  <c:v>104</c:v>
                </c:pt>
                <c:pt idx="1526">
                  <c:v>107</c:v>
                </c:pt>
                <c:pt idx="1527">
                  <c:v>123</c:v>
                </c:pt>
                <c:pt idx="1528">
                  <c:v>105</c:v>
                </c:pt>
                <c:pt idx="1529">
                  <c:v>144</c:v>
                </c:pt>
                <c:pt idx="1530">
                  <c:v>0</c:v>
                </c:pt>
                <c:pt idx="1531">
                  <c:v>0</c:v>
                </c:pt>
                <c:pt idx="1532">
                  <c:v>0</c:v>
                </c:pt>
                <c:pt idx="1533">
                  <c:v>0</c:v>
                </c:pt>
                <c:pt idx="1534">
                  <c:v>448</c:v>
                </c:pt>
                <c:pt idx="1535">
                  <c:v>1200</c:v>
                </c:pt>
                <c:pt idx="1536">
                  <c:v>1632</c:v>
                </c:pt>
                <c:pt idx="1537">
                  <c:v>2048</c:v>
                </c:pt>
              </c:numCache>
            </c:numRef>
          </c:val>
        </c:ser>
        <c:marker val="1"/>
        <c:axId val="53601408"/>
        <c:axId val="53602944"/>
      </c:lineChart>
      <c:catAx>
        <c:axId val="53601408"/>
        <c:scaling>
          <c:orientation val="minMax"/>
        </c:scaling>
        <c:axPos val="b"/>
        <c:tickLblPos val="nextTo"/>
        <c:crossAx val="53602944"/>
        <c:crosses val="autoZero"/>
        <c:auto val="1"/>
        <c:lblAlgn val="ctr"/>
        <c:lblOffset val="100"/>
      </c:catAx>
      <c:valAx>
        <c:axId val="53602944"/>
        <c:scaling>
          <c:logBase val="10"/>
          <c:orientation val="minMax"/>
        </c:scaling>
        <c:axPos val="l"/>
        <c:majorGridlines/>
        <c:numFmt formatCode="General" sourceLinked="1"/>
        <c:tickLblPos val="nextTo"/>
        <c:crossAx val="53601408"/>
        <c:crosses val="autoZero"/>
        <c:crossBetween val="between"/>
      </c:valAx>
    </c:plotArea>
    <c:legend>
      <c:legendPos val="t"/>
      <c:layout/>
    </c:legend>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800" b="1" i="0" baseline="0"/>
              <a:t>Aug 20 - Aug 31</a:t>
            </a:r>
            <a:endParaRPr lang="en-US"/>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a:t>41.2 AMU</a:t>
            </a:r>
          </a:p>
        </c:rich>
      </c:tx>
      <c:layout/>
    </c:title>
    <c:plotArea>
      <c:layout/>
      <c:lineChart>
        <c:grouping val="standard"/>
        <c:ser>
          <c:idx val="0"/>
          <c:order val="0"/>
          <c:val>
            <c:numRef>
              <c:f>'F04 BR'!$IU$3:$IU$1540</c:f>
              <c:numCache>
                <c:formatCode>General</c:formatCode>
                <c:ptCount val="1538"/>
                <c:pt idx="0">
                  <c:v>1184</c:v>
                </c:pt>
                <c:pt idx="1">
                  <c:v>912</c:v>
                </c:pt>
                <c:pt idx="2">
                  <c:v>696</c:v>
                </c:pt>
                <c:pt idx="3">
                  <c:v>552</c:v>
                </c:pt>
                <c:pt idx="4">
                  <c:v>492</c:v>
                </c:pt>
                <c:pt idx="5">
                  <c:v>424</c:v>
                </c:pt>
                <c:pt idx="6">
                  <c:v>372</c:v>
                </c:pt>
                <c:pt idx="7">
                  <c:v>344</c:v>
                </c:pt>
                <c:pt idx="8">
                  <c:v>324</c:v>
                </c:pt>
                <c:pt idx="9">
                  <c:v>264</c:v>
                </c:pt>
                <c:pt idx="10">
                  <c:v>264</c:v>
                </c:pt>
                <c:pt idx="11">
                  <c:v>276</c:v>
                </c:pt>
                <c:pt idx="12">
                  <c:v>296</c:v>
                </c:pt>
                <c:pt idx="13">
                  <c:v>256</c:v>
                </c:pt>
                <c:pt idx="14">
                  <c:v>236</c:v>
                </c:pt>
                <c:pt idx="15">
                  <c:v>246</c:v>
                </c:pt>
                <c:pt idx="16">
                  <c:v>234</c:v>
                </c:pt>
                <c:pt idx="17">
                  <c:v>264</c:v>
                </c:pt>
                <c:pt idx="18">
                  <c:v>252</c:v>
                </c:pt>
                <c:pt idx="19">
                  <c:v>260</c:v>
                </c:pt>
                <c:pt idx="20">
                  <c:v>268</c:v>
                </c:pt>
                <c:pt idx="21">
                  <c:v>242</c:v>
                </c:pt>
                <c:pt idx="22">
                  <c:v>254</c:v>
                </c:pt>
                <c:pt idx="23">
                  <c:v>260</c:v>
                </c:pt>
                <c:pt idx="24">
                  <c:v>308</c:v>
                </c:pt>
                <c:pt idx="25">
                  <c:v>292</c:v>
                </c:pt>
                <c:pt idx="26">
                  <c:v>256</c:v>
                </c:pt>
                <c:pt idx="27">
                  <c:v>320</c:v>
                </c:pt>
                <c:pt idx="28">
                  <c:v>304</c:v>
                </c:pt>
                <c:pt idx="29">
                  <c:v>328</c:v>
                </c:pt>
                <c:pt idx="30">
                  <c:v>316</c:v>
                </c:pt>
                <c:pt idx="31">
                  <c:v>336</c:v>
                </c:pt>
                <c:pt idx="32">
                  <c:v>292</c:v>
                </c:pt>
                <c:pt idx="33">
                  <c:v>304</c:v>
                </c:pt>
                <c:pt idx="34">
                  <c:v>320</c:v>
                </c:pt>
                <c:pt idx="35">
                  <c:v>316</c:v>
                </c:pt>
                <c:pt idx="36">
                  <c:v>284</c:v>
                </c:pt>
                <c:pt idx="37">
                  <c:v>340</c:v>
                </c:pt>
                <c:pt idx="38">
                  <c:v>316</c:v>
                </c:pt>
                <c:pt idx="39">
                  <c:v>356</c:v>
                </c:pt>
                <c:pt idx="40">
                  <c:v>332</c:v>
                </c:pt>
                <c:pt idx="41">
                  <c:v>332</c:v>
                </c:pt>
                <c:pt idx="42">
                  <c:v>320</c:v>
                </c:pt>
                <c:pt idx="43">
                  <c:v>320</c:v>
                </c:pt>
                <c:pt idx="44">
                  <c:v>324</c:v>
                </c:pt>
                <c:pt idx="45">
                  <c:v>340</c:v>
                </c:pt>
                <c:pt idx="46">
                  <c:v>332</c:v>
                </c:pt>
                <c:pt idx="47">
                  <c:v>328</c:v>
                </c:pt>
                <c:pt idx="48">
                  <c:v>328</c:v>
                </c:pt>
                <c:pt idx="49">
                  <c:v>340</c:v>
                </c:pt>
                <c:pt idx="50">
                  <c:v>344</c:v>
                </c:pt>
                <c:pt idx="51">
                  <c:v>320</c:v>
                </c:pt>
                <c:pt idx="52">
                  <c:v>304</c:v>
                </c:pt>
                <c:pt idx="53">
                  <c:v>352</c:v>
                </c:pt>
                <c:pt idx="54">
                  <c:v>348</c:v>
                </c:pt>
                <c:pt idx="55">
                  <c:v>348</c:v>
                </c:pt>
                <c:pt idx="56">
                  <c:v>352</c:v>
                </c:pt>
                <c:pt idx="57">
                  <c:v>332</c:v>
                </c:pt>
                <c:pt idx="58">
                  <c:v>356</c:v>
                </c:pt>
                <c:pt idx="59">
                  <c:v>344</c:v>
                </c:pt>
                <c:pt idx="60">
                  <c:v>340</c:v>
                </c:pt>
                <c:pt idx="61">
                  <c:v>364</c:v>
                </c:pt>
                <c:pt idx="62">
                  <c:v>344</c:v>
                </c:pt>
                <c:pt idx="63">
                  <c:v>324</c:v>
                </c:pt>
                <c:pt idx="64">
                  <c:v>340</c:v>
                </c:pt>
                <c:pt idx="65">
                  <c:v>316</c:v>
                </c:pt>
                <c:pt idx="66">
                  <c:v>344</c:v>
                </c:pt>
                <c:pt idx="67">
                  <c:v>332</c:v>
                </c:pt>
                <c:pt idx="68">
                  <c:v>316</c:v>
                </c:pt>
                <c:pt idx="69">
                  <c:v>292</c:v>
                </c:pt>
                <c:pt idx="70">
                  <c:v>328</c:v>
                </c:pt>
                <c:pt idx="71">
                  <c:v>332</c:v>
                </c:pt>
                <c:pt idx="72">
                  <c:v>332</c:v>
                </c:pt>
                <c:pt idx="73">
                  <c:v>324</c:v>
                </c:pt>
                <c:pt idx="74">
                  <c:v>320</c:v>
                </c:pt>
                <c:pt idx="75">
                  <c:v>340</c:v>
                </c:pt>
                <c:pt idx="76">
                  <c:v>332</c:v>
                </c:pt>
                <c:pt idx="77">
                  <c:v>312</c:v>
                </c:pt>
                <c:pt idx="78">
                  <c:v>308</c:v>
                </c:pt>
                <c:pt idx="79">
                  <c:v>312</c:v>
                </c:pt>
                <c:pt idx="80">
                  <c:v>300</c:v>
                </c:pt>
                <c:pt idx="81">
                  <c:v>324</c:v>
                </c:pt>
                <c:pt idx="82">
                  <c:v>316</c:v>
                </c:pt>
                <c:pt idx="83">
                  <c:v>336</c:v>
                </c:pt>
                <c:pt idx="84">
                  <c:v>288</c:v>
                </c:pt>
                <c:pt idx="85">
                  <c:v>280</c:v>
                </c:pt>
                <c:pt idx="86">
                  <c:v>336</c:v>
                </c:pt>
                <c:pt idx="87">
                  <c:v>332</c:v>
                </c:pt>
                <c:pt idx="88">
                  <c:v>324</c:v>
                </c:pt>
                <c:pt idx="89">
                  <c:v>300</c:v>
                </c:pt>
                <c:pt idx="90">
                  <c:v>316</c:v>
                </c:pt>
                <c:pt idx="91">
                  <c:v>300</c:v>
                </c:pt>
                <c:pt idx="92">
                  <c:v>296</c:v>
                </c:pt>
                <c:pt idx="93">
                  <c:v>276</c:v>
                </c:pt>
                <c:pt idx="94">
                  <c:v>300</c:v>
                </c:pt>
                <c:pt idx="95">
                  <c:v>316</c:v>
                </c:pt>
                <c:pt idx="96">
                  <c:v>268</c:v>
                </c:pt>
                <c:pt idx="97">
                  <c:v>300</c:v>
                </c:pt>
                <c:pt idx="98">
                  <c:v>300</c:v>
                </c:pt>
                <c:pt idx="99">
                  <c:v>288</c:v>
                </c:pt>
                <c:pt idx="100">
                  <c:v>284</c:v>
                </c:pt>
                <c:pt idx="101">
                  <c:v>332</c:v>
                </c:pt>
                <c:pt idx="102">
                  <c:v>272</c:v>
                </c:pt>
                <c:pt idx="103">
                  <c:v>284</c:v>
                </c:pt>
                <c:pt idx="104">
                  <c:v>292</c:v>
                </c:pt>
                <c:pt idx="105">
                  <c:v>296</c:v>
                </c:pt>
                <c:pt idx="106">
                  <c:v>276</c:v>
                </c:pt>
                <c:pt idx="107">
                  <c:v>264</c:v>
                </c:pt>
                <c:pt idx="108">
                  <c:v>292</c:v>
                </c:pt>
                <c:pt idx="109">
                  <c:v>256</c:v>
                </c:pt>
                <c:pt idx="110">
                  <c:v>296</c:v>
                </c:pt>
                <c:pt idx="111">
                  <c:v>256</c:v>
                </c:pt>
                <c:pt idx="112">
                  <c:v>268</c:v>
                </c:pt>
                <c:pt idx="113">
                  <c:v>316</c:v>
                </c:pt>
                <c:pt idx="114">
                  <c:v>264</c:v>
                </c:pt>
                <c:pt idx="115">
                  <c:v>272</c:v>
                </c:pt>
                <c:pt idx="116">
                  <c:v>276</c:v>
                </c:pt>
                <c:pt idx="117">
                  <c:v>264</c:v>
                </c:pt>
                <c:pt idx="118">
                  <c:v>264</c:v>
                </c:pt>
                <c:pt idx="119">
                  <c:v>276</c:v>
                </c:pt>
                <c:pt idx="120">
                  <c:v>264</c:v>
                </c:pt>
                <c:pt idx="121">
                  <c:v>264</c:v>
                </c:pt>
                <c:pt idx="122">
                  <c:v>260</c:v>
                </c:pt>
                <c:pt idx="123">
                  <c:v>268</c:v>
                </c:pt>
                <c:pt idx="124">
                  <c:v>264</c:v>
                </c:pt>
                <c:pt idx="125">
                  <c:v>264</c:v>
                </c:pt>
                <c:pt idx="126">
                  <c:v>264</c:v>
                </c:pt>
                <c:pt idx="127">
                  <c:v>280</c:v>
                </c:pt>
                <c:pt idx="128">
                  <c:v>260</c:v>
                </c:pt>
                <c:pt idx="129">
                  <c:v>264</c:v>
                </c:pt>
                <c:pt idx="130">
                  <c:v>276</c:v>
                </c:pt>
                <c:pt idx="131">
                  <c:v>246</c:v>
                </c:pt>
                <c:pt idx="132">
                  <c:v>272</c:v>
                </c:pt>
                <c:pt idx="133">
                  <c:v>256</c:v>
                </c:pt>
                <c:pt idx="134">
                  <c:v>260</c:v>
                </c:pt>
                <c:pt idx="135">
                  <c:v>276</c:v>
                </c:pt>
                <c:pt idx="136">
                  <c:v>230</c:v>
                </c:pt>
                <c:pt idx="137">
                  <c:v>254</c:v>
                </c:pt>
                <c:pt idx="138">
                  <c:v>272</c:v>
                </c:pt>
                <c:pt idx="139">
                  <c:v>280</c:v>
                </c:pt>
                <c:pt idx="140">
                  <c:v>280</c:v>
                </c:pt>
                <c:pt idx="141">
                  <c:v>284</c:v>
                </c:pt>
                <c:pt idx="142">
                  <c:v>264</c:v>
                </c:pt>
                <c:pt idx="143">
                  <c:v>252</c:v>
                </c:pt>
                <c:pt idx="144">
                  <c:v>256</c:v>
                </c:pt>
                <c:pt idx="145">
                  <c:v>246</c:v>
                </c:pt>
                <c:pt idx="146">
                  <c:v>256</c:v>
                </c:pt>
                <c:pt idx="147">
                  <c:v>288</c:v>
                </c:pt>
                <c:pt idx="148">
                  <c:v>264</c:v>
                </c:pt>
                <c:pt idx="149">
                  <c:v>264</c:v>
                </c:pt>
                <c:pt idx="150">
                  <c:v>234</c:v>
                </c:pt>
                <c:pt idx="151">
                  <c:v>260</c:v>
                </c:pt>
                <c:pt idx="152">
                  <c:v>252</c:v>
                </c:pt>
                <c:pt idx="153">
                  <c:v>268</c:v>
                </c:pt>
                <c:pt idx="154">
                  <c:v>238</c:v>
                </c:pt>
                <c:pt idx="155">
                  <c:v>264</c:v>
                </c:pt>
                <c:pt idx="157">
                  <c:v>240</c:v>
                </c:pt>
                <c:pt idx="158">
                  <c:v>232</c:v>
                </c:pt>
                <c:pt idx="159">
                  <c:v>256</c:v>
                </c:pt>
                <c:pt idx="160">
                  <c:v>256</c:v>
                </c:pt>
                <c:pt idx="161">
                  <c:v>244</c:v>
                </c:pt>
                <c:pt idx="162">
                  <c:v>244</c:v>
                </c:pt>
                <c:pt idx="164">
                  <c:v>214</c:v>
                </c:pt>
                <c:pt idx="165">
                  <c:v>244</c:v>
                </c:pt>
                <c:pt idx="166">
                  <c:v>246</c:v>
                </c:pt>
                <c:pt idx="167">
                  <c:v>232</c:v>
                </c:pt>
                <c:pt idx="169">
                  <c:v>232</c:v>
                </c:pt>
                <c:pt idx="170">
                  <c:v>252</c:v>
                </c:pt>
                <c:pt idx="171">
                  <c:v>268</c:v>
                </c:pt>
                <c:pt idx="172">
                  <c:v>214</c:v>
                </c:pt>
                <c:pt idx="173">
                  <c:v>220</c:v>
                </c:pt>
                <c:pt idx="174">
                  <c:v>212</c:v>
                </c:pt>
                <c:pt idx="175">
                  <c:v>220</c:v>
                </c:pt>
                <c:pt idx="176">
                  <c:v>242</c:v>
                </c:pt>
                <c:pt idx="177">
                  <c:v>248</c:v>
                </c:pt>
                <c:pt idx="178">
                  <c:v>236</c:v>
                </c:pt>
                <c:pt idx="179">
                  <c:v>244</c:v>
                </c:pt>
                <c:pt idx="180">
                  <c:v>220</c:v>
                </c:pt>
                <c:pt idx="181">
                  <c:v>216</c:v>
                </c:pt>
                <c:pt idx="182">
                  <c:v>234</c:v>
                </c:pt>
                <c:pt idx="183">
                  <c:v>212</c:v>
                </c:pt>
                <c:pt idx="184">
                  <c:v>230</c:v>
                </c:pt>
                <c:pt idx="185">
                  <c:v>216</c:v>
                </c:pt>
                <c:pt idx="186">
                  <c:v>220</c:v>
                </c:pt>
                <c:pt idx="187">
                  <c:v>232</c:v>
                </c:pt>
                <c:pt idx="188">
                  <c:v>228</c:v>
                </c:pt>
                <c:pt idx="189">
                  <c:v>256</c:v>
                </c:pt>
                <c:pt idx="190">
                  <c:v>210</c:v>
                </c:pt>
                <c:pt idx="191">
                  <c:v>220</c:v>
                </c:pt>
                <c:pt idx="192">
                  <c:v>212</c:v>
                </c:pt>
                <c:pt idx="193">
                  <c:v>220</c:v>
                </c:pt>
                <c:pt idx="194">
                  <c:v>208</c:v>
                </c:pt>
                <c:pt idx="195">
                  <c:v>214</c:v>
                </c:pt>
                <c:pt idx="196">
                  <c:v>232</c:v>
                </c:pt>
                <c:pt idx="197">
                  <c:v>224</c:v>
                </c:pt>
                <c:pt idx="198">
                  <c:v>220</c:v>
                </c:pt>
                <c:pt idx="199">
                  <c:v>220</c:v>
                </c:pt>
                <c:pt idx="200">
                  <c:v>222</c:v>
                </c:pt>
                <c:pt idx="201">
                  <c:v>230</c:v>
                </c:pt>
                <c:pt idx="202">
                  <c:v>186</c:v>
                </c:pt>
                <c:pt idx="203">
                  <c:v>196</c:v>
                </c:pt>
                <c:pt idx="204">
                  <c:v>218</c:v>
                </c:pt>
                <c:pt idx="205">
                  <c:v>210</c:v>
                </c:pt>
                <c:pt idx="206">
                  <c:v>222</c:v>
                </c:pt>
                <c:pt idx="207">
                  <c:v>206</c:v>
                </c:pt>
                <c:pt idx="208">
                  <c:v>198</c:v>
                </c:pt>
                <c:pt idx="209">
                  <c:v>202</c:v>
                </c:pt>
                <c:pt idx="211">
                  <c:v>218</c:v>
                </c:pt>
                <c:pt idx="213">
                  <c:v>216</c:v>
                </c:pt>
                <c:pt idx="214">
                  <c:v>196</c:v>
                </c:pt>
                <c:pt idx="215">
                  <c:v>210</c:v>
                </c:pt>
                <c:pt idx="216">
                  <c:v>188</c:v>
                </c:pt>
                <c:pt idx="217">
                  <c:v>224</c:v>
                </c:pt>
                <c:pt idx="218">
                  <c:v>202</c:v>
                </c:pt>
                <c:pt idx="219">
                  <c:v>186</c:v>
                </c:pt>
                <c:pt idx="220">
                  <c:v>192</c:v>
                </c:pt>
                <c:pt idx="221">
                  <c:v>202</c:v>
                </c:pt>
                <c:pt idx="222">
                  <c:v>204</c:v>
                </c:pt>
                <c:pt idx="223">
                  <c:v>176</c:v>
                </c:pt>
                <c:pt idx="224">
                  <c:v>212</c:v>
                </c:pt>
                <c:pt idx="225">
                  <c:v>180</c:v>
                </c:pt>
                <c:pt idx="226">
                  <c:v>206</c:v>
                </c:pt>
                <c:pt idx="227">
                  <c:v>224</c:v>
                </c:pt>
                <c:pt idx="228">
                  <c:v>218</c:v>
                </c:pt>
                <c:pt idx="229">
                  <c:v>214</c:v>
                </c:pt>
                <c:pt idx="230">
                  <c:v>196</c:v>
                </c:pt>
                <c:pt idx="231">
                  <c:v>192</c:v>
                </c:pt>
                <c:pt idx="232">
                  <c:v>212</c:v>
                </c:pt>
                <c:pt idx="233">
                  <c:v>234</c:v>
                </c:pt>
                <c:pt idx="234">
                  <c:v>196</c:v>
                </c:pt>
                <c:pt idx="235">
                  <c:v>204</c:v>
                </c:pt>
                <c:pt idx="236">
                  <c:v>200</c:v>
                </c:pt>
                <c:pt idx="237">
                  <c:v>184</c:v>
                </c:pt>
                <c:pt idx="238">
                  <c:v>204</c:v>
                </c:pt>
                <c:pt idx="239">
                  <c:v>210</c:v>
                </c:pt>
                <c:pt idx="240">
                  <c:v>196</c:v>
                </c:pt>
                <c:pt idx="241">
                  <c:v>174</c:v>
                </c:pt>
                <c:pt idx="242">
                  <c:v>188</c:v>
                </c:pt>
                <c:pt idx="243">
                  <c:v>190</c:v>
                </c:pt>
                <c:pt idx="244">
                  <c:v>198</c:v>
                </c:pt>
                <c:pt idx="245">
                  <c:v>198</c:v>
                </c:pt>
                <c:pt idx="246">
                  <c:v>198</c:v>
                </c:pt>
                <c:pt idx="247">
                  <c:v>206</c:v>
                </c:pt>
                <c:pt idx="248">
                  <c:v>204</c:v>
                </c:pt>
                <c:pt idx="249">
                  <c:v>194</c:v>
                </c:pt>
                <c:pt idx="250">
                  <c:v>206</c:v>
                </c:pt>
                <c:pt idx="251">
                  <c:v>206</c:v>
                </c:pt>
                <c:pt idx="252">
                  <c:v>192</c:v>
                </c:pt>
                <c:pt idx="253">
                  <c:v>170</c:v>
                </c:pt>
                <c:pt idx="254">
                  <c:v>198</c:v>
                </c:pt>
                <c:pt idx="255">
                  <c:v>174</c:v>
                </c:pt>
                <c:pt idx="256">
                  <c:v>182</c:v>
                </c:pt>
                <c:pt idx="257">
                  <c:v>186</c:v>
                </c:pt>
                <c:pt idx="258">
                  <c:v>186</c:v>
                </c:pt>
                <c:pt idx="259">
                  <c:v>196</c:v>
                </c:pt>
                <c:pt idx="260">
                  <c:v>172</c:v>
                </c:pt>
                <c:pt idx="261">
                  <c:v>188</c:v>
                </c:pt>
                <c:pt idx="262">
                  <c:v>196</c:v>
                </c:pt>
                <c:pt idx="263">
                  <c:v>178</c:v>
                </c:pt>
                <c:pt idx="264">
                  <c:v>176</c:v>
                </c:pt>
                <c:pt idx="265">
                  <c:v>172</c:v>
                </c:pt>
                <c:pt idx="266">
                  <c:v>192</c:v>
                </c:pt>
                <c:pt idx="267">
                  <c:v>192</c:v>
                </c:pt>
                <c:pt idx="268">
                  <c:v>204</c:v>
                </c:pt>
                <c:pt idx="269">
                  <c:v>190</c:v>
                </c:pt>
                <c:pt idx="270">
                  <c:v>174</c:v>
                </c:pt>
                <c:pt idx="271">
                  <c:v>176</c:v>
                </c:pt>
                <c:pt idx="272">
                  <c:v>186</c:v>
                </c:pt>
                <c:pt idx="273">
                  <c:v>174</c:v>
                </c:pt>
                <c:pt idx="274">
                  <c:v>184</c:v>
                </c:pt>
                <c:pt idx="275">
                  <c:v>142</c:v>
                </c:pt>
                <c:pt idx="276">
                  <c:v>186</c:v>
                </c:pt>
                <c:pt idx="277">
                  <c:v>178</c:v>
                </c:pt>
                <c:pt idx="278">
                  <c:v>196</c:v>
                </c:pt>
                <c:pt idx="279">
                  <c:v>184</c:v>
                </c:pt>
                <c:pt idx="280">
                  <c:v>178</c:v>
                </c:pt>
                <c:pt idx="281">
                  <c:v>194</c:v>
                </c:pt>
                <c:pt idx="282">
                  <c:v>168</c:v>
                </c:pt>
                <c:pt idx="283">
                  <c:v>188</c:v>
                </c:pt>
                <c:pt idx="284">
                  <c:v>176</c:v>
                </c:pt>
                <c:pt idx="285">
                  <c:v>180</c:v>
                </c:pt>
                <c:pt idx="286">
                  <c:v>202</c:v>
                </c:pt>
                <c:pt idx="287">
                  <c:v>170</c:v>
                </c:pt>
                <c:pt idx="288">
                  <c:v>178</c:v>
                </c:pt>
                <c:pt idx="289">
                  <c:v>190</c:v>
                </c:pt>
                <c:pt idx="290">
                  <c:v>180</c:v>
                </c:pt>
                <c:pt idx="291">
                  <c:v>196</c:v>
                </c:pt>
                <c:pt idx="292">
                  <c:v>150</c:v>
                </c:pt>
                <c:pt idx="293">
                  <c:v>184</c:v>
                </c:pt>
                <c:pt idx="294">
                  <c:v>176</c:v>
                </c:pt>
                <c:pt idx="295">
                  <c:v>200</c:v>
                </c:pt>
                <c:pt idx="296">
                  <c:v>174</c:v>
                </c:pt>
                <c:pt idx="297">
                  <c:v>160</c:v>
                </c:pt>
                <c:pt idx="298">
                  <c:v>196</c:v>
                </c:pt>
                <c:pt idx="299">
                  <c:v>168</c:v>
                </c:pt>
                <c:pt idx="300">
                  <c:v>162</c:v>
                </c:pt>
                <c:pt idx="301">
                  <c:v>188</c:v>
                </c:pt>
                <c:pt idx="302">
                  <c:v>180</c:v>
                </c:pt>
                <c:pt idx="303">
                  <c:v>164</c:v>
                </c:pt>
                <c:pt idx="304">
                  <c:v>178</c:v>
                </c:pt>
                <c:pt idx="305">
                  <c:v>168</c:v>
                </c:pt>
                <c:pt idx="306">
                  <c:v>194</c:v>
                </c:pt>
                <c:pt idx="307">
                  <c:v>160</c:v>
                </c:pt>
                <c:pt idx="308">
                  <c:v>166</c:v>
                </c:pt>
                <c:pt idx="309">
                  <c:v>200</c:v>
                </c:pt>
                <c:pt idx="310">
                  <c:v>188</c:v>
                </c:pt>
                <c:pt idx="311">
                  <c:v>180</c:v>
                </c:pt>
                <c:pt idx="312">
                  <c:v>184</c:v>
                </c:pt>
                <c:pt idx="313">
                  <c:v>186</c:v>
                </c:pt>
                <c:pt idx="314">
                  <c:v>170</c:v>
                </c:pt>
                <c:pt idx="315">
                  <c:v>178</c:v>
                </c:pt>
                <c:pt idx="316">
                  <c:v>196</c:v>
                </c:pt>
                <c:pt idx="317">
                  <c:v>166</c:v>
                </c:pt>
                <c:pt idx="318">
                  <c:v>178</c:v>
                </c:pt>
                <c:pt idx="319">
                  <c:v>164</c:v>
                </c:pt>
                <c:pt idx="320">
                  <c:v>144</c:v>
                </c:pt>
                <c:pt idx="321">
                  <c:v>170</c:v>
                </c:pt>
                <c:pt idx="322">
                  <c:v>164</c:v>
                </c:pt>
                <c:pt idx="323">
                  <c:v>162</c:v>
                </c:pt>
                <c:pt idx="324">
                  <c:v>158</c:v>
                </c:pt>
                <c:pt idx="325">
                  <c:v>182</c:v>
                </c:pt>
                <c:pt idx="326">
                  <c:v>174</c:v>
                </c:pt>
                <c:pt idx="327">
                  <c:v>174</c:v>
                </c:pt>
                <c:pt idx="328">
                  <c:v>164</c:v>
                </c:pt>
                <c:pt idx="329">
                  <c:v>164</c:v>
                </c:pt>
                <c:pt idx="330">
                  <c:v>144</c:v>
                </c:pt>
                <c:pt idx="331">
                  <c:v>164</c:v>
                </c:pt>
                <c:pt idx="332">
                  <c:v>158</c:v>
                </c:pt>
                <c:pt idx="333">
                  <c:v>166</c:v>
                </c:pt>
                <c:pt idx="334">
                  <c:v>180</c:v>
                </c:pt>
                <c:pt idx="335">
                  <c:v>188</c:v>
                </c:pt>
                <c:pt idx="336">
                  <c:v>170</c:v>
                </c:pt>
                <c:pt idx="337">
                  <c:v>160</c:v>
                </c:pt>
                <c:pt idx="338">
                  <c:v>146</c:v>
                </c:pt>
                <c:pt idx="339">
                  <c:v>162</c:v>
                </c:pt>
                <c:pt idx="340">
                  <c:v>170</c:v>
                </c:pt>
                <c:pt idx="341">
                  <c:v>160</c:v>
                </c:pt>
                <c:pt idx="342">
                  <c:v>160</c:v>
                </c:pt>
                <c:pt idx="343">
                  <c:v>172</c:v>
                </c:pt>
                <c:pt idx="344">
                  <c:v>162</c:v>
                </c:pt>
                <c:pt idx="345">
                  <c:v>158</c:v>
                </c:pt>
                <c:pt idx="346">
                  <c:v>180</c:v>
                </c:pt>
                <c:pt idx="347">
                  <c:v>156</c:v>
                </c:pt>
                <c:pt idx="348">
                  <c:v>166</c:v>
                </c:pt>
                <c:pt idx="349">
                  <c:v>188</c:v>
                </c:pt>
                <c:pt idx="350">
                  <c:v>168</c:v>
                </c:pt>
                <c:pt idx="351">
                  <c:v>156</c:v>
                </c:pt>
                <c:pt idx="352">
                  <c:v>152</c:v>
                </c:pt>
                <c:pt idx="353">
                  <c:v>164</c:v>
                </c:pt>
                <c:pt idx="354">
                  <c:v>148</c:v>
                </c:pt>
                <c:pt idx="355">
                  <c:v>170</c:v>
                </c:pt>
                <c:pt idx="356">
                  <c:v>158</c:v>
                </c:pt>
                <c:pt idx="357">
                  <c:v>172</c:v>
                </c:pt>
                <c:pt idx="358">
                  <c:v>192</c:v>
                </c:pt>
                <c:pt idx="359">
                  <c:v>154</c:v>
                </c:pt>
                <c:pt idx="360">
                  <c:v>160</c:v>
                </c:pt>
                <c:pt idx="361">
                  <c:v>178</c:v>
                </c:pt>
                <c:pt idx="362">
                  <c:v>150</c:v>
                </c:pt>
                <c:pt idx="365">
                  <c:v>166</c:v>
                </c:pt>
                <c:pt idx="367">
                  <c:v>174</c:v>
                </c:pt>
                <c:pt idx="368">
                  <c:v>160</c:v>
                </c:pt>
                <c:pt idx="369">
                  <c:v>152</c:v>
                </c:pt>
                <c:pt idx="370">
                  <c:v>164</c:v>
                </c:pt>
                <c:pt idx="371">
                  <c:v>194</c:v>
                </c:pt>
                <c:pt idx="372">
                  <c:v>152</c:v>
                </c:pt>
                <c:pt idx="373">
                  <c:v>162</c:v>
                </c:pt>
                <c:pt idx="374">
                  <c:v>154</c:v>
                </c:pt>
                <c:pt idx="375">
                  <c:v>168</c:v>
                </c:pt>
                <c:pt idx="376">
                  <c:v>146</c:v>
                </c:pt>
                <c:pt idx="377">
                  <c:v>154</c:v>
                </c:pt>
                <c:pt idx="378">
                  <c:v>142</c:v>
                </c:pt>
                <c:pt idx="379">
                  <c:v>138</c:v>
                </c:pt>
                <c:pt idx="380">
                  <c:v>176</c:v>
                </c:pt>
                <c:pt idx="381">
                  <c:v>158</c:v>
                </c:pt>
                <c:pt idx="382">
                  <c:v>154</c:v>
                </c:pt>
                <c:pt idx="383">
                  <c:v>172</c:v>
                </c:pt>
                <c:pt idx="384">
                  <c:v>142</c:v>
                </c:pt>
                <c:pt idx="385">
                  <c:v>144</c:v>
                </c:pt>
                <c:pt idx="386">
                  <c:v>176</c:v>
                </c:pt>
                <c:pt idx="387">
                  <c:v>150</c:v>
                </c:pt>
                <c:pt idx="388">
                  <c:v>156</c:v>
                </c:pt>
                <c:pt idx="389">
                  <c:v>152</c:v>
                </c:pt>
                <c:pt idx="390">
                  <c:v>182</c:v>
                </c:pt>
                <c:pt idx="391">
                  <c:v>152</c:v>
                </c:pt>
                <c:pt idx="392">
                  <c:v>150</c:v>
                </c:pt>
                <c:pt idx="393">
                  <c:v>184</c:v>
                </c:pt>
                <c:pt idx="394">
                  <c:v>736</c:v>
                </c:pt>
                <c:pt idx="396">
                  <c:v>166</c:v>
                </c:pt>
                <c:pt idx="397">
                  <c:v>142</c:v>
                </c:pt>
                <c:pt idx="398">
                  <c:v>168</c:v>
                </c:pt>
                <c:pt idx="399">
                  <c:v>166</c:v>
                </c:pt>
                <c:pt idx="400">
                  <c:v>158</c:v>
                </c:pt>
                <c:pt idx="401">
                  <c:v>148</c:v>
                </c:pt>
                <c:pt idx="402">
                  <c:v>180</c:v>
                </c:pt>
                <c:pt idx="403">
                  <c:v>150</c:v>
                </c:pt>
                <c:pt idx="404">
                  <c:v>162</c:v>
                </c:pt>
                <c:pt idx="405">
                  <c:v>154</c:v>
                </c:pt>
                <c:pt idx="406">
                  <c:v>156</c:v>
                </c:pt>
                <c:pt idx="407">
                  <c:v>150</c:v>
                </c:pt>
                <c:pt idx="408">
                  <c:v>134</c:v>
                </c:pt>
                <c:pt idx="409">
                  <c:v>160</c:v>
                </c:pt>
                <c:pt idx="410">
                  <c:v>158</c:v>
                </c:pt>
                <c:pt idx="411">
                  <c:v>160</c:v>
                </c:pt>
                <c:pt idx="412">
                  <c:v>158</c:v>
                </c:pt>
                <c:pt idx="413">
                  <c:v>166</c:v>
                </c:pt>
                <c:pt idx="414">
                  <c:v>156</c:v>
                </c:pt>
                <c:pt idx="415">
                  <c:v>156</c:v>
                </c:pt>
                <c:pt idx="416">
                  <c:v>146</c:v>
                </c:pt>
                <c:pt idx="417">
                  <c:v>142</c:v>
                </c:pt>
                <c:pt idx="418">
                  <c:v>158</c:v>
                </c:pt>
                <c:pt idx="419">
                  <c:v>134</c:v>
                </c:pt>
                <c:pt idx="420">
                  <c:v>144</c:v>
                </c:pt>
                <c:pt idx="421">
                  <c:v>136</c:v>
                </c:pt>
                <c:pt idx="422">
                  <c:v>168</c:v>
                </c:pt>
                <c:pt idx="423">
                  <c:v>156</c:v>
                </c:pt>
                <c:pt idx="424">
                  <c:v>138</c:v>
                </c:pt>
                <c:pt idx="425">
                  <c:v>156</c:v>
                </c:pt>
                <c:pt idx="426">
                  <c:v>144</c:v>
                </c:pt>
                <c:pt idx="427">
                  <c:v>152</c:v>
                </c:pt>
                <c:pt idx="428">
                  <c:v>144</c:v>
                </c:pt>
                <c:pt idx="429">
                  <c:v>144</c:v>
                </c:pt>
                <c:pt idx="430">
                  <c:v>142</c:v>
                </c:pt>
                <c:pt idx="431">
                  <c:v>140</c:v>
                </c:pt>
                <c:pt idx="432">
                  <c:v>148</c:v>
                </c:pt>
                <c:pt idx="433">
                  <c:v>174</c:v>
                </c:pt>
                <c:pt idx="434">
                  <c:v>160</c:v>
                </c:pt>
                <c:pt idx="435">
                  <c:v>142</c:v>
                </c:pt>
                <c:pt idx="436">
                  <c:v>160</c:v>
                </c:pt>
                <c:pt idx="437">
                  <c:v>150</c:v>
                </c:pt>
                <c:pt idx="438">
                  <c:v>144</c:v>
                </c:pt>
                <c:pt idx="439">
                  <c:v>152</c:v>
                </c:pt>
                <c:pt idx="440">
                  <c:v>130</c:v>
                </c:pt>
                <c:pt idx="441">
                  <c:v>148</c:v>
                </c:pt>
                <c:pt idx="442">
                  <c:v>154</c:v>
                </c:pt>
                <c:pt idx="443">
                  <c:v>128</c:v>
                </c:pt>
                <c:pt idx="444">
                  <c:v>156</c:v>
                </c:pt>
                <c:pt idx="445">
                  <c:v>154</c:v>
                </c:pt>
                <c:pt idx="446">
                  <c:v>148</c:v>
                </c:pt>
                <c:pt idx="447">
                  <c:v>138</c:v>
                </c:pt>
                <c:pt idx="448">
                  <c:v>142</c:v>
                </c:pt>
                <c:pt idx="449">
                  <c:v>150</c:v>
                </c:pt>
                <c:pt idx="450">
                  <c:v>156</c:v>
                </c:pt>
                <c:pt idx="451">
                  <c:v>148</c:v>
                </c:pt>
                <c:pt idx="452">
                  <c:v>128</c:v>
                </c:pt>
                <c:pt idx="453">
                  <c:v>134</c:v>
                </c:pt>
                <c:pt idx="454">
                  <c:v>144</c:v>
                </c:pt>
                <c:pt idx="455">
                  <c:v>125</c:v>
                </c:pt>
                <c:pt idx="456">
                  <c:v>154</c:v>
                </c:pt>
                <c:pt idx="457">
                  <c:v>142</c:v>
                </c:pt>
                <c:pt idx="458">
                  <c:v>150</c:v>
                </c:pt>
                <c:pt idx="459">
                  <c:v>170</c:v>
                </c:pt>
                <c:pt idx="460">
                  <c:v>127</c:v>
                </c:pt>
                <c:pt idx="461">
                  <c:v>140</c:v>
                </c:pt>
                <c:pt idx="462">
                  <c:v>144</c:v>
                </c:pt>
                <c:pt idx="463">
                  <c:v>130</c:v>
                </c:pt>
                <c:pt idx="464">
                  <c:v>134</c:v>
                </c:pt>
                <c:pt idx="465">
                  <c:v>146</c:v>
                </c:pt>
                <c:pt idx="466">
                  <c:v>136</c:v>
                </c:pt>
                <c:pt idx="467">
                  <c:v>156</c:v>
                </c:pt>
                <c:pt idx="468">
                  <c:v>158</c:v>
                </c:pt>
                <c:pt idx="469">
                  <c:v>126</c:v>
                </c:pt>
                <c:pt idx="470">
                  <c:v>146</c:v>
                </c:pt>
                <c:pt idx="471">
                  <c:v>146</c:v>
                </c:pt>
                <c:pt idx="472">
                  <c:v>128</c:v>
                </c:pt>
                <c:pt idx="473">
                  <c:v>154</c:v>
                </c:pt>
                <c:pt idx="474">
                  <c:v>136</c:v>
                </c:pt>
                <c:pt idx="475">
                  <c:v>136</c:v>
                </c:pt>
                <c:pt idx="476">
                  <c:v>144</c:v>
                </c:pt>
                <c:pt idx="477">
                  <c:v>130</c:v>
                </c:pt>
                <c:pt idx="478">
                  <c:v>142</c:v>
                </c:pt>
                <c:pt idx="479">
                  <c:v>140</c:v>
                </c:pt>
                <c:pt idx="480">
                  <c:v>130</c:v>
                </c:pt>
                <c:pt idx="481">
                  <c:v>138</c:v>
                </c:pt>
                <c:pt idx="482">
                  <c:v>146</c:v>
                </c:pt>
                <c:pt idx="483">
                  <c:v>128</c:v>
                </c:pt>
                <c:pt idx="484">
                  <c:v>150</c:v>
                </c:pt>
                <c:pt idx="485">
                  <c:v>148</c:v>
                </c:pt>
                <c:pt idx="487">
                  <c:v>132</c:v>
                </c:pt>
                <c:pt idx="488">
                  <c:v>140</c:v>
                </c:pt>
                <c:pt idx="489">
                  <c:v>158</c:v>
                </c:pt>
                <c:pt idx="490">
                  <c:v>154</c:v>
                </c:pt>
                <c:pt idx="491">
                  <c:v>134</c:v>
                </c:pt>
                <c:pt idx="492">
                  <c:v>127</c:v>
                </c:pt>
                <c:pt idx="493">
                  <c:v>142</c:v>
                </c:pt>
                <c:pt idx="494">
                  <c:v>146</c:v>
                </c:pt>
                <c:pt idx="495">
                  <c:v>136</c:v>
                </c:pt>
                <c:pt idx="496">
                  <c:v>130</c:v>
                </c:pt>
                <c:pt idx="497">
                  <c:v>127</c:v>
                </c:pt>
                <c:pt idx="498">
                  <c:v>128</c:v>
                </c:pt>
                <c:pt idx="499">
                  <c:v>156</c:v>
                </c:pt>
                <c:pt idx="500">
                  <c:v>140</c:v>
                </c:pt>
                <c:pt idx="501">
                  <c:v>136</c:v>
                </c:pt>
                <c:pt idx="502">
                  <c:v>132</c:v>
                </c:pt>
                <c:pt idx="503">
                  <c:v>158</c:v>
                </c:pt>
                <c:pt idx="504">
                  <c:v>150</c:v>
                </c:pt>
                <c:pt idx="505">
                  <c:v>126</c:v>
                </c:pt>
                <c:pt idx="506">
                  <c:v>136</c:v>
                </c:pt>
                <c:pt idx="507">
                  <c:v>136</c:v>
                </c:pt>
                <c:pt idx="508">
                  <c:v>138</c:v>
                </c:pt>
                <c:pt idx="509">
                  <c:v>144</c:v>
                </c:pt>
                <c:pt idx="510">
                  <c:v>119</c:v>
                </c:pt>
                <c:pt idx="511">
                  <c:v>136</c:v>
                </c:pt>
                <c:pt idx="512">
                  <c:v>127</c:v>
                </c:pt>
                <c:pt idx="513">
                  <c:v>127</c:v>
                </c:pt>
                <c:pt idx="514">
                  <c:v>112</c:v>
                </c:pt>
                <c:pt idx="515">
                  <c:v>130</c:v>
                </c:pt>
                <c:pt idx="516">
                  <c:v>146</c:v>
                </c:pt>
                <c:pt idx="517">
                  <c:v>144</c:v>
                </c:pt>
                <c:pt idx="518">
                  <c:v>128</c:v>
                </c:pt>
                <c:pt idx="519">
                  <c:v>124</c:v>
                </c:pt>
                <c:pt idx="520">
                  <c:v>134</c:v>
                </c:pt>
                <c:pt idx="521">
                  <c:v>148</c:v>
                </c:pt>
                <c:pt idx="522">
                  <c:v>134</c:v>
                </c:pt>
                <c:pt idx="523">
                  <c:v>140</c:v>
                </c:pt>
                <c:pt idx="524">
                  <c:v>148</c:v>
                </c:pt>
                <c:pt idx="525">
                  <c:v>130</c:v>
                </c:pt>
                <c:pt idx="526">
                  <c:v>134</c:v>
                </c:pt>
                <c:pt idx="527">
                  <c:v>132</c:v>
                </c:pt>
                <c:pt idx="528">
                  <c:v>132</c:v>
                </c:pt>
                <c:pt idx="529">
                  <c:v>128</c:v>
                </c:pt>
                <c:pt idx="530">
                  <c:v>132</c:v>
                </c:pt>
                <c:pt idx="531">
                  <c:v>128</c:v>
                </c:pt>
                <c:pt idx="532">
                  <c:v>128</c:v>
                </c:pt>
                <c:pt idx="533">
                  <c:v>130</c:v>
                </c:pt>
                <c:pt idx="534">
                  <c:v>116</c:v>
                </c:pt>
                <c:pt idx="535">
                  <c:v>140</c:v>
                </c:pt>
                <c:pt idx="536">
                  <c:v>138</c:v>
                </c:pt>
                <c:pt idx="537">
                  <c:v>109</c:v>
                </c:pt>
                <c:pt idx="538">
                  <c:v>132</c:v>
                </c:pt>
                <c:pt idx="539">
                  <c:v>119</c:v>
                </c:pt>
                <c:pt idx="540">
                  <c:v>123</c:v>
                </c:pt>
                <c:pt idx="541">
                  <c:v>148</c:v>
                </c:pt>
                <c:pt idx="542">
                  <c:v>128</c:v>
                </c:pt>
                <c:pt idx="543">
                  <c:v>140</c:v>
                </c:pt>
                <c:pt idx="544">
                  <c:v>115</c:v>
                </c:pt>
                <c:pt idx="545">
                  <c:v>103</c:v>
                </c:pt>
                <c:pt idx="546">
                  <c:v>142</c:v>
                </c:pt>
                <c:pt idx="547">
                  <c:v>138</c:v>
                </c:pt>
                <c:pt idx="548">
                  <c:v>126</c:v>
                </c:pt>
                <c:pt idx="549">
                  <c:v>116</c:v>
                </c:pt>
                <c:pt idx="550">
                  <c:v>142</c:v>
                </c:pt>
                <c:pt idx="551">
                  <c:v>117</c:v>
                </c:pt>
                <c:pt idx="552">
                  <c:v>142</c:v>
                </c:pt>
                <c:pt idx="553">
                  <c:v>124</c:v>
                </c:pt>
                <c:pt idx="554">
                  <c:v>126</c:v>
                </c:pt>
                <c:pt idx="555">
                  <c:v>148</c:v>
                </c:pt>
                <c:pt idx="556">
                  <c:v>126</c:v>
                </c:pt>
                <c:pt idx="557">
                  <c:v>128</c:v>
                </c:pt>
                <c:pt idx="558">
                  <c:v>125</c:v>
                </c:pt>
                <c:pt idx="559">
                  <c:v>146</c:v>
                </c:pt>
                <c:pt idx="560">
                  <c:v>144</c:v>
                </c:pt>
                <c:pt idx="561">
                  <c:v>101</c:v>
                </c:pt>
                <c:pt idx="562">
                  <c:v>130</c:v>
                </c:pt>
                <c:pt idx="563">
                  <c:v>130</c:v>
                </c:pt>
                <c:pt idx="564">
                  <c:v>130</c:v>
                </c:pt>
                <c:pt idx="565">
                  <c:v>140</c:v>
                </c:pt>
                <c:pt idx="566">
                  <c:v>121</c:v>
                </c:pt>
                <c:pt idx="567">
                  <c:v>134</c:v>
                </c:pt>
                <c:pt idx="568">
                  <c:v>146</c:v>
                </c:pt>
                <c:pt idx="569">
                  <c:v>123</c:v>
                </c:pt>
                <c:pt idx="570">
                  <c:v>136</c:v>
                </c:pt>
                <c:pt idx="571">
                  <c:v>117</c:v>
                </c:pt>
                <c:pt idx="572">
                  <c:v>144</c:v>
                </c:pt>
                <c:pt idx="573">
                  <c:v>134</c:v>
                </c:pt>
                <c:pt idx="574">
                  <c:v>120</c:v>
                </c:pt>
                <c:pt idx="575">
                  <c:v>134</c:v>
                </c:pt>
                <c:pt idx="576">
                  <c:v>121</c:v>
                </c:pt>
                <c:pt idx="577">
                  <c:v>115</c:v>
                </c:pt>
                <c:pt idx="578">
                  <c:v>142</c:v>
                </c:pt>
                <c:pt idx="579">
                  <c:v>124</c:v>
                </c:pt>
                <c:pt idx="580">
                  <c:v>118</c:v>
                </c:pt>
                <c:pt idx="581">
                  <c:v>107</c:v>
                </c:pt>
                <c:pt idx="582">
                  <c:v>103</c:v>
                </c:pt>
                <c:pt idx="583">
                  <c:v>130</c:v>
                </c:pt>
                <c:pt idx="584">
                  <c:v>126</c:v>
                </c:pt>
                <c:pt idx="585">
                  <c:v>108</c:v>
                </c:pt>
                <c:pt idx="586">
                  <c:v>128</c:v>
                </c:pt>
                <c:pt idx="587">
                  <c:v>123</c:v>
                </c:pt>
                <c:pt idx="588">
                  <c:v>132</c:v>
                </c:pt>
                <c:pt idx="589">
                  <c:v>150</c:v>
                </c:pt>
                <c:pt idx="590">
                  <c:v>127</c:v>
                </c:pt>
                <c:pt idx="591">
                  <c:v>121</c:v>
                </c:pt>
                <c:pt idx="592">
                  <c:v>113</c:v>
                </c:pt>
                <c:pt idx="593">
                  <c:v>134</c:v>
                </c:pt>
                <c:pt idx="594">
                  <c:v>118</c:v>
                </c:pt>
                <c:pt idx="595">
                  <c:v>120</c:v>
                </c:pt>
                <c:pt idx="596">
                  <c:v>130</c:v>
                </c:pt>
                <c:pt idx="597">
                  <c:v>121</c:v>
                </c:pt>
                <c:pt idx="598">
                  <c:v>121</c:v>
                </c:pt>
                <c:pt idx="599">
                  <c:v>146</c:v>
                </c:pt>
                <c:pt idx="600">
                  <c:v>152</c:v>
                </c:pt>
                <c:pt idx="601">
                  <c:v>118</c:v>
                </c:pt>
                <c:pt idx="602">
                  <c:v>121</c:v>
                </c:pt>
                <c:pt idx="603">
                  <c:v>106</c:v>
                </c:pt>
                <c:pt idx="604">
                  <c:v>127</c:v>
                </c:pt>
                <c:pt idx="605">
                  <c:v>128</c:v>
                </c:pt>
                <c:pt idx="606">
                  <c:v>118</c:v>
                </c:pt>
                <c:pt idx="607">
                  <c:v>102</c:v>
                </c:pt>
                <c:pt idx="608">
                  <c:v>116</c:v>
                </c:pt>
                <c:pt idx="609">
                  <c:v>92</c:v>
                </c:pt>
                <c:pt idx="610">
                  <c:v>138</c:v>
                </c:pt>
                <c:pt idx="611">
                  <c:v>136</c:v>
                </c:pt>
                <c:pt idx="612">
                  <c:v>108</c:v>
                </c:pt>
                <c:pt idx="613">
                  <c:v>122</c:v>
                </c:pt>
                <c:pt idx="614">
                  <c:v>122</c:v>
                </c:pt>
                <c:pt idx="615">
                  <c:v>127</c:v>
                </c:pt>
                <c:pt idx="616">
                  <c:v>140</c:v>
                </c:pt>
                <c:pt idx="617">
                  <c:v>103</c:v>
                </c:pt>
                <c:pt idx="618">
                  <c:v>115</c:v>
                </c:pt>
                <c:pt idx="619">
                  <c:v>142</c:v>
                </c:pt>
                <c:pt idx="620">
                  <c:v>106</c:v>
                </c:pt>
                <c:pt idx="621">
                  <c:v>140</c:v>
                </c:pt>
                <c:pt idx="622">
                  <c:v>116</c:v>
                </c:pt>
                <c:pt idx="623">
                  <c:v>134</c:v>
                </c:pt>
                <c:pt idx="624">
                  <c:v>111</c:v>
                </c:pt>
                <c:pt idx="625">
                  <c:v>125</c:v>
                </c:pt>
                <c:pt idx="626">
                  <c:v>105</c:v>
                </c:pt>
                <c:pt idx="627">
                  <c:v>115</c:v>
                </c:pt>
                <c:pt idx="628">
                  <c:v>111</c:v>
                </c:pt>
                <c:pt idx="629">
                  <c:v>125</c:v>
                </c:pt>
                <c:pt idx="630">
                  <c:v>125</c:v>
                </c:pt>
                <c:pt idx="631">
                  <c:v>128</c:v>
                </c:pt>
                <c:pt idx="632">
                  <c:v>118</c:v>
                </c:pt>
                <c:pt idx="633">
                  <c:v>121</c:v>
                </c:pt>
                <c:pt idx="634">
                  <c:v>99</c:v>
                </c:pt>
                <c:pt idx="635">
                  <c:v>121</c:v>
                </c:pt>
                <c:pt idx="636">
                  <c:v>122</c:v>
                </c:pt>
                <c:pt idx="637">
                  <c:v>112</c:v>
                </c:pt>
                <c:pt idx="638">
                  <c:v>126</c:v>
                </c:pt>
                <c:pt idx="639">
                  <c:v>115</c:v>
                </c:pt>
                <c:pt idx="640">
                  <c:v>124</c:v>
                </c:pt>
                <c:pt idx="641">
                  <c:v>122</c:v>
                </c:pt>
                <c:pt idx="642">
                  <c:v>116</c:v>
                </c:pt>
                <c:pt idx="643">
                  <c:v>117</c:v>
                </c:pt>
                <c:pt idx="644">
                  <c:v>120</c:v>
                </c:pt>
                <c:pt idx="645">
                  <c:v>130</c:v>
                </c:pt>
                <c:pt idx="646">
                  <c:v>134</c:v>
                </c:pt>
                <c:pt idx="647">
                  <c:v>134</c:v>
                </c:pt>
                <c:pt idx="648">
                  <c:v>108</c:v>
                </c:pt>
                <c:pt idx="649">
                  <c:v>122</c:v>
                </c:pt>
                <c:pt idx="650">
                  <c:v>138</c:v>
                </c:pt>
                <c:pt idx="651">
                  <c:v>121</c:v>
                </c:pt>
                <c:pt idx="652">
                  <c:v>109</c:v>
                </c:pt>
                <c:pt idx="653">
                  <c:v>132</c:v>
                </c:pt>
                <c:pt idx="654">
                  <c:v>126</c:v>
                </c:pt>
                <c:pt idx="655">
                  <c:v>123</c:v>
                </c:pt>
                <c:pt idx="656">
                  <c:v>109</c:v>
                </c:pt>
                <c:pt idx="657">
                  <c:v>101</c:v>
                </c:pt>
                <c:pt idx="658">
                  <c:v>118</c:v>
                </c:pt>
                <c:pt idx="659">
                  <c:v>122</c:v>
                </c:pt>
                <c:pt idx="660">
                  <c:v>104</c:v>
                </c:pt>
                <c:pt idx="661">
                  <c:v>127</c:v>
                </c:pt>
                <c:pt idx="662">
                  <c:v>126</c:v>
                </c:pt>
                <c:pt idx="663">
                  <c:v>134</c:v>
                </c:pt>
                <c:pt idx="664">
                  <c:v>128</c:v>
                </c:pt>
                <c:pt idx="665">
                  <c:v>132</c:v>
                </c:pt>
                <c:pt idx="666">
                  <c:v>119</c:v>
                </c:pt>
                <c:pt idx="667">
                  <c:v>112</c:v>
                </c:pt>
                <c:pt idx="668">
                  <c:v>105</c:v>
                </c:pt>
                <c:pt idx="669">
                  <c:v>123</c:v>
                </c:pt>
                <c:pt idx="670">
                  <c:v>124</c:v>
                </c:pt>
                <c:pt idx="671">
                  <c:v>125</c:v>
                </c:pt>
                <c:pt idx="672">
                  <c:v>112</c:v>
                </c:pt>
                <c:pt idx="673">
                  <c:v>125</c:v>
                </c:pt>
                <c:pt idx="674">
                  <c:v>112</c:v>
                </c:pt>
                <c:pt idx="675">
                  <c:v>108</c:v>
                </c:pt>
                <c:pt idx="676">
                  <c:v>126</c:v>
                </c:pt>
                <c:pt idx="677">
                  <c:v>109</c:v>
                </c:pt>
                <c:pt idx="678">
                  <c:v>108</c:v>
                </c:pt>
                <c:pt idx="679">
                  <c:v>113</c:v>
                </c:pt>
                <c:pt idx="680">
                  <c:v>94</c:v>
                </c:pt>
                <c:pt idx="681">
                  <c:v>112</c:v>
                </c:pt>
                <c:pt idx="682">
                  <c:v>104</c:v>
                </c:pt>
                <c:pt idx="683">
                  <c:v>115</c:v>
                </c:pt>
                <c:pt idx="684">
                  <c:v>117</c:v>
                </c:pt>
                <c:pt idx="685">
                  <c:v>99</c:v>
                </c:pt>
                <c:pt idx="686">
                  <c:v>120</c:v>
                </c:pt>
                <c:pt idx="687">
                  <c:v>136</c:v>
                </c:pt>
                <c:pt idx="688">
                  <c:v>113</c:v>
                </c:pt>
                <c:pt idx="689">
                  <c:v>97</c:v>
                </c:pt>
                <c:pt idx="690">
                  <c:v>114</c:v>
                </c:pt>
                <c:pt idx="691">
                  <c:v>102</c:v>
                </c:pt>
                <c:pt idx="692">
                  <c:v>130</c:v>
                </c:pt>
                <c:pt idx="693">
                  <c:v>118</c:v>
                </c:pt>
                <c:pt idx="694">
                  <c:v>104</c:v>
                </c:pt>
                <c:pt idx="695">
                  <c:v>126</c:v>
                </c:pt>
                <c:pt idx="696">
                  <c:v>113</c:v>
                </c:pt>
                <c:pt idx="697">
                  <c:v>130</c:v>
                </c:pt>
                <c:pt idx="698">
                  <c:v>112</c:v>
                </c:pt>
                <c:pt idx="699">
                  <c:v>114</c:v>
                </c:pt>
                <c:pt idx="700">
                  <c:v>119</c:v>
                </c:pt>
                <c:pt idx="701">
                  <c:v>110</c:v>
                </c:pt>
                <c:pt idx="702">
                  <c:v>98</c:v>
                </c:pt>
                <c:pt idx="703">
                  <c:v>120</c:v>
                </c:pt>
                <c:pt idx="704">
                  <c:v>121</c:v>
                </c:pt>
                <c:pt idx="705">
                  <c:v>114</c:v>
                </c:pt>
                <c:pt idx="706">
                  <c:v>100</c:v>
                </c:pt>
                <c:pt idx="707">
                  <c:v>103</c:v>
                </c:pt>
                <c:pt idx="708">
                  <c:v>119</c:v>
                </c:pt>
                <c:pt idx="709">
                  <c:v>116</c:v>
                </c:pt>
                <c:pt idx="710">
                  <c:v>110</c:v>
                </c:pt>
                <c:pt idx="711">
                  <c:v>120</c:v>
                </c:pt>
                <c:pt idx="712">
                  <c:v>113</c:v>
                </c:pt>
                <c:pt idx="713">
                  <c:v>87</c:v>
                </c:pt>
                <c:pt idx="714">
                  <c:v>138</c:v>
                </c:pt>
                <c:pt idx="715">
                  <c:v>123</c:v>
                </c:pt>
                <c:pt idx="716">
                  <c:v>117</c:v>
                </c:pt>
                <c:pt idx="717">
                  <c:v>110</c:v>
                </c:pt>
                <c:pt idx="718">
                  <c:v>118</c:v>
                </c:pt>
                <c:pt idx="719">
                  <c:v>116</c:v>
                </c:pt>
                <c:pt idx="720">
                  <c:v>112</c:v>
                </c:pt>
                <c:pt idx="721">
                  <c:v>95</c:v>
                </c:pt>
                <c:pt idx="722">
                  <c:v>112</c:v>
                </c:pt>
                <c:pt idx="723">
                  <c:v>104</c:v>
                </c:pt>
                <c:pt idx="724">
                  <c:v>101</c:v>
                </c:pt>
                <c:pt idx="725">
                  <c:v>106</c:v>
                </c:pt>
                <c:pt idx="726">
                  <c:v>115</c:v>
                </c:pt>
                <c:pt idx="727">
                  <c:v>118</c:v>
                </c:pt>
                <c:pt idx="728">
                  <c:v>104</c:v>
                </c:pt>
                <c:pt idx="729">
                  <c:v>105</c:v>
                </c:pt>
                <c:pt idx="730">
                  <c:v>98</c:v>
                </c:pt>
                <c:pt idx="731">
                  <c:v>81</c:v>
                </c:pt>
                <c:pt idx="732">
                  <c:v>98</c:v>
                </c:pt>
                <c:pt idx="733">
                  <c:v>98</c:v>
                </c:pt>
                <c:pt idx="734">
                  <c:v>123</c:v>
                </c:pt>
                <c:pt idx="735">
                  <c:v>108</c:v>
                </c:pt>
                <c:pt idx="736">
                  <c:v>109</c:v>
                </c:pt>
                <c:pt idx="737">
                  <c:v>112</c:v>
                </c:pt>
                <c:pt idx="738">
                  <c:v>111</c:v>
                </c:pt>
                <c:pt idx="739">
                  <c:v>106</c:v>
                </c:pt>
                <c:pt idx="740">
                  <c:v>109</c:v>
                </c:pt>
                <c:pt idx="741">
                  <c:v>100</c:v>
                </c:pt>
                <c:pt idx="742">
                  <c:v>88</c:v>
                </c:pt>
                <c:pt idx="743">
                  <c:v>132</c:v>
                </c:pt>
                <c:pt idx="744">
                  <c:v>108</c:v>
                </c:pt>
                <c:pt idx="745">
                  <c:v>111</c:v>
                </c:pt>
                <c:pt idx="746">
                  <c:v>114</c:v>
                </c:pt>
                <c:pt idx="747">
                  <c:v>112</c:v>
                </c:pt>
                <c:pt idx="748">
                  <c:v>112</c:v>
                </c:pt>
                <c:pt idx="749">
                  <c:v>122</c:v>
                </c:pt>
                <c:pt idx="750">
                  <c:v>116</c:v>
                </c:pt>
                <c:pt idx="751">
                  <c:v>106</c:v>
                </c:pt>
                <c:pt idx="752">
                  <c:v>117</c:v>
                </c:pt>
                <c:pt idx="753">
                  <c:v>102</c:v>
                </c:pt>
                <c:pt idx="754">
                  <c:v>105</c:v>
                </c:pt>
                <c:pt idx="755">
                  <c:v>117</c:v>
                </c:pt>
                <c:pt idx="756">
                  <c:v>109</c:v>
                </c:pt>
                <c:pt idx="757">
                  <c:v>104</c:v>
                </c:pt>
                <c:pt idx="758">
                  <c:v>113</c:v>
                </c:pt>
                <c:pt idx="759">
                  <c:v>101</c:v>
                </c:pt>
                <c:pt idx="760">
                  <c:v>107</c:v>
                </c:pt>
                <c:pt idx="761">
                  <c:v>108</c:v>
                </c:pt>
                <c:pt idx="762">
                  <c:v>95</c:v>
                </c:pt>
                <c:pt idx="763">
                  <c:v>110</c:v>
                </c:pt>
                <c:pt idx="764">
                  <c:v>108</c:v>
                </c:pt>
                <c:pt idx="765">
                  <c:v>109</c:v>
                </c:pt>
                <c:pt idx="766">
                  <c:v>125</c:v>
                </c:pt>
                <c:pt idx="767">
                  <c:v>107</c:v>
                </c:pt>
                <c:pt idx="768">
                  <c:v>109</c:v>
                </c:pt>
                <c:pt idx="769">
                  <c:v>122</c:v>
                </c:pt>
                <c:pt idx="770">
                  <c:v>109</c:v>
                </c:pt>
                <c:pt idx="771">
                  <c:v>96</c:v>
                </c:pt>
                <c:pt idx="772">
                  <c:v>109</c:v>
                </c:pt>
                <c:pt idx="773">
                  <c:v>103</c:v>
                </c:pt>
                <c:pt idx="774">
                  <c:v>123</c:v>
                </c:pt>
                <c:pt idx="775">
                  <c:v>116</c:v>
                </c:pt>
                <c:pt idx="776">
                  <c:v>124</c:v>
                </c:pt>
                <c:pt idx="777">
                  <c:v>112</c:v>
                </c:pt>
                <c:pt idx="778">
                  <c:v>103</c:v>
                </c:pt>
                <c:pt idx="779">
                  <c:v>119</c:v>
                </c:pt>
                <c:pt idx="780">
                  <c:v>92</c:v>
                </c:pt>
                <c:pt idx="781">
                  <c:v>116</c:v>
                </c:pt>
                <c:pt idx="782">
                  <c:v>111</c:v>
                </c:pt>
                <c:pt idx="783">
                  <c:v>100</c:v>
                </c:pt>
                <c:pt idx="784">
                  <c:v>103</c:v>
                </c:pt>
                <c:pt idx="785">
                  <c:v>104</c:v>
                </c:pt>
                <c:pt idx="786">
                  <c:v>95</c:v>
                </c:pt>
                <c:pt idx="787">
                  <c:v>108</c:v>
                </c:pt>
                <c:pt idx="788">
                  <c:v>105</c:v>
                </c:pt>
                <c:pt idx="789">
                  <c:v>84</c:v>
                </c:pt>
                <c:pt idx="790">
                  <c:v>112</c:v>
                </c:pt>
                <c:pt idx="791">
                  <c:v>96</c:v>
                </c:pt>
                <c:pt idx="792">
                  <c:v>102</c:v>
                </c:pt>
                <c:pt idx="793">
                  <c:v>101</c:v>
                </c:pt>
                <c:pt idx="794">
                  <c:v>106</c:v>
                </c:pt>
                <c:pt idx="795">
                  <c:v>126</c:v>
                </c:pt>
                <c:pt idx="796">
                  <c:v>109</c:v>
                </c:pt>
                <c:pt idx="797">
                  <c:v>111</c:v>
                </c:pt>
                <c:pt idx="798">
                  <c:v>102</c:v>
                </c:pt>
                <c:pt idx="799">
                  <c:v>95</c:v>
                </c:pt>
                <c:pt idx="800">
                  <c:v>113</c:v>
                </c:pt>
                <c:pt idx="801">
                  <c:v>98</c:v>
                </c:pt>
                <c:pt idx="802">
                  <c:v>108</c:v>
                </c:pt>
                <c:pt idx="803">
                  <c:v>112</c:v>
                </c:pt>
                <c:pt idx="804">
                  <c:v>103</c:v>
                </c:pt>
                <c:pt idx="806">
                  <c:v>90</c:v>
                </c:pt>
                <c:pt idx="807">
                  <c:v>104</c:v>
                </c:pt>
                <c:pt idx="808">
                  <c:v>93</c:v>
                </c:pt>
                <c:pt idx="809">
                  <c:v>97</c:v>
                </c:pt>
                <c:pt idx="810">
                  <c:v>104</c:v>
                </c:pt>
                <c:pt idx="811">
                  <c:v>112</c:v>
                </c:pt>
                <c:pt idx="812">
                  <c:v>86</c:v>
                </c:pt>
                <c:pt idx="813">
                  <c:v>102</c:v>
                </c:pt>
                <c:pt idx="814">
                  <c:v>92</c:v>
                </c:pt>
                <c:pt idx="815">
                  <c:v>96</c:v>
                </c:pt>
                <c:pt idx="816">
                  <c:v>107</c:v>
                </c:pt>
                <c:pt idx="817">
                  <c:v>119</c:v>
                </c:pt>
                <c:pt idx="818">
                  <c:v>107</c:v>
                </c:pt>
                <c:pt idx="819">
                  <c:v>113</c:v>
                </c:pt>
                <c:pt idx="820">
                  <c:v>92</c:v>
                </c:pt>
                <c:pt idx="821">
                  <c:v>94</c:v>
                </c:pt>
                <c:pt idx="822">
                  <c:v>106</c:v>
                </c:pt>
                <c:pt idx="823">
                  <c:v>110</c:v>
                </c:pt>
                <c:pt idx="824">
                  <c:v>109</c:v>
                </c:pt>
                <c:pt idx="825">
                  <c:v>103</c:v>
                </c:pt>
                <c:pt idx="826">
                  <c:v>106</c:v>
                </c:pt>
                <c:pt idx="827">
                  <c:v>110</c:v>
                </c:pt>
                <c:pt idx="828">
                  <c:v>102</c:v>
                </c:pt>
                <c:pt idx="829">
                  <c:v>91</c:v>
                </c:pt>
                <c:pt idx="830">
                  <c:v>96</c:v>
                </c:pt>
                <c:pt idx="831">
                  <c:v>98</c:v>
                </c:pt>
                <c:pt idx="832">
                  <c:v>107</c:v>
                </c:pt>
                <c:pt idx="833">
                  <c:v>97</c:v>
                </c:pt>
                <c:pt idx="834">
                  <c:v>122</c:v>
                </c:pt>
                <c:pt idx="835">
                  <c:v>116</c:v>
                </c:pt>
                <c:pt idx="836">
                  <c:v>113</c:v>
                </c:pt>
                <c:pt idx="837">
                  <c:v>104</c:v>
                </c:pt>
                <c:pt idx="838">
                  <c:v>101</c:v>
                </c:pt>
                <c:pt idx="839">
                  <c:v>106</c:v>
                </c:pt>
                <c:pt idx="840">
                  <c:v>111</c:v>
                </c:pt>
                <c:pt idx="841">
                  <c:v>99</c:v>
                </c:pt>
                <c:pt idx="842">
                  <c:v>110</c:v>
                </c:pt>
                <c:pt idx="843">
                  <c:v>108</c:v>
                </c:pt>
                <c:pt idx="844">
                  <c:v>124</c:v>
                </c:pt>
                <c:pt idx="845">
                  <c:v>94</c:v>
                </c:pt>
                <c:pt idx="846">
                  <c:v>117</c:v>
                </c:pt>
                <c:pt idx="847">
                  <c:v>108</c:v>
                </c:pt>
                <c:pt idx="848">
                  <c:v>101</c:v>
                </c:pt>
                <c:pt idx="849">
                  <c:v>99</c:v>
                </c:pt>
                <c:pt idx="850">
                  <c:v>97</c:v>
                </c:pt>
                <c:pt idx="853">
                  <c:v>112</c:v>
                </c:pt>
                <c:pt idx="854">
                  <c:v>96</c:v>
                </c:pt>
                <c:pt idx="855">
                  <c:v>98</c:v>
                </c:pt>
                <c:pt idx="856">
                  <c:v>96</c:v>
                </c:pt>
                <c:pt idx="857">
                  <c:v>91</c:v>
                </c:pt>
                <c:pt idx="858">
                  <c:v>111</c:v>
                </c:pt>
                <c:pt idx="859">
                  <c:v>105</c:v>
                </c:pt>
                <c:pt idx="860">
                  <c:v>107</c:v>
                </c:pt>
                <c:pt idx="861">
                  <c:v>100</c:v>
                </c:pt>
                <c:pt idx="862">
                  <c:v>96</c:v>
                </c:pt>
                <c:pt idx="863">
                  <c:v>101</c:v>
                </c:pt>
                <c:pt idx="864">
                  <c:v>106</c:v>
                </c:pt>
                <c:pt idx="865">
                  <c:v>117</c:v>
                </c:pt>
                <c:pt idx="866">
                  <c:v>112</c:v>
                </c:pt>
                <c:pt idx="867">
                  <c:v>111</c:v>
                </c:pt>
                <c:pt idx="868">
                  <c:v>97</c:v>
                </c:pt>
                <c:pt idx="869">
                  <c:v>113</c:v>
                </c:pt>
                <c:pt idx="870">
                  <c:v>84</c:v>
                </c:pt>
                <c:pt idx="871">
                  <c:v>117</c:v>
                </c:pt>
                <c:pt idx="872">
                  <c:v>106</c:v>
                </c:pt>
                <c:pt idx="873">
                  <c:v>91</c:v>
                </c:pt>
                <c:pt idx="874">
                  <c:v>101</c:v>
                </c:pt>
                <c:pt idx="875">
                  <c:v>100</c:v>
                </c:pt>
                <c:pt idx="876">
                  <c:v>87</c:v>
                </c:pt>
                <c:pt idx="877">
                  <c:v>109</c:v>
                </c:pt>
                <c:pt idx="878">
                  <c:v>97</c:v>
                </c:pt>
                <c:pt idx="879">
                  <c:v>100</c:v>
                </c:pt>
                <c:pt idx="880">
                  <c:v>98</c:v>
                </c:pt>
                <c:pt idx="881">
                  <c:v>107</c:v>
                </c:pt>
                <c:pt idx="882">
                  <c:v>102</c:v>
                </c:pt>
                <c:pt idx="883">
                  <c:v>103</c:v>
                </c:pt>
                <c:pt idx="884">
                  <c:v>96</c:v>
                </c:pt>
                <c:pt idx="885">
                  <c:v>100</c:v>
                </c:pt>
                <c:pt idx="886">
                  <c:v>102</c:v>
                </c:pt>
                <c:pt idx="887">
                  <c:v>104</c:v>
                </c:pt>
                <c:pt idx="888">
                  <c:v>108</c:v>
                </c:pt>
                <c:pt idx="889">
                  <c:v>97</c:v>
                </c:pt>
                <c:pt idx="890">
                  <c:v>96</c:v>
                </c:pt>
                <c:pt idx="891">
                  <c:v>101</c:v>
                </c:pt>
                <c:pt idx="892">
                  <c:v>90</c:v>
                </c:pt>
                <c:pt idx="893">
                  <c:v>77</c:v>
                </c:pt>
                <c:pt idx="894">
                  <c:v>100</c:v>
                </c:pt>
                <c:pt idx="895">
                  <c:v>103</c:v>
                </c:pt>
                <c:pt idx="896">
                  <c:v>107</c:v>
                </c:pt>
                <c:pt idx="897">
                  <c:v>110</c:v>
                </c:pt>
                <c:pt idx="898">
                  <c:v>78</c:v>
                </c:pt>
                <c:pt idx="899">
                  <c:v>107</c:v>
                </c:pt>
                <c:pt idx="900">
                  <c:v>99</c:v>
                </c:pt>
                <c:pt idx="901">
                  <c:v>80</c:v>
                </c:pt>
                <c:pt idx="902">
                  <c:v>91</c:v>
                </c:pt>
                <c:pt idx="903">
                  <c:v>103</c:v>
                </c:pt>
                <c:pt idx="904">
                  <c:v>89</c:v>
                </c:pt>
                <c:pt idx="905">
                  <c:v>121</c:v>
                </c:pt>
                <c:pt idx="906">
                  <c:v>114</c:v>
                </c:pt>
                <c:pt idx="907">
                  <c:v>114</c:v>
                </c:pt>
                <c:pt idx="908">
                  <c:v>92</c:v>
                </c:pt>
                <c:pt idx="909">
                  <c:v>100</c:v>
                </c:pt>
                <c:pt idx="910">
                  <c:v>96</c:v>
                </c:pt>
                <c:pt idx="911">
                  <c:v>98</c:v>
                </c:pt>
                <c:pt idx="912">
                  <c:v>95</c:v>
                </c:pt>
                <c:pt idx="913">
                  <c:v>108</c:v>
                </c:pt>
                <c:pt idx="914">
                  <c:v>85</c:v>
                </c:pt>
                <c:pt idx="915">
                  <c:v>85</c:v>
                </c:pt>
                <c:pt idx="916">
                  <c:v>101</c:v>
                </c:pt>
                <c:pt idx="917">
                  <c:v>109</c:v>
                </c:pt>
                <c:pt idx="918">
                  <c:v>77</c:v>
                </c:pt>
                <c:pt idx="919">
                  <c:v>99</c:v>
                </c:pt>
                <c:pt idx="920">
                  <c:v>110</c:v>
                </c:pt>
                <c:pt idx="922">
                  <c:v>108</c:v>
                </c:pt>
                <c:pt idx="923">
                  <c:v>104</c:v>
                </c:pt>
                <c:pt idx="924">
                  <c:v>99</c:v>
                </c:pt>
                <c:pt idx="925">
                  <c:v>104</c:v>
                </c:pt>
                <c:pt idx="926">
                  <c:v>111</c:v>
                </c:pt>
                <c:pt idx="927">
                  <c:v>106</c:v>
                </c:pt>
                <c:pt idx="928">
                  <c:v>98</c:v>
                </c:pt>
                <c:pt idx="929">
                  <c:v>84</c:v>
                </c:pt>
                <c:pt idx="930">
                  <c:v>101</c:v>
                </c:pt>
                <c:pt idx="931">
                  <c:v>87</c:v>
                </c:pt>
                <c:pt idx="932">
                  <c:v>90</c:v>
                </c:pt>
                <c:pt idx="933">
                  <c:v>100</c:v>
                </c:pt>
                <c:pt idx="934">
                  <c:v>103</c:v>
                </c:pt>
                <c:pt idx="935">
                  <c:v>95</c:v>
                </c:pt>
                <c:pt idx="936">
                  <c:v>112</c:v>
                </c:pt>
                <c:pt idx="937">
                  <c:v>90</c:v>
                </c:pt>
                <c:pt idx="938">
                  <c:v>97</c:v>
                </c:pt>
                <c:pt idx="939">
                  <c:v>85</c:v>
                </c:pt>
                <c:pt idx="940">
                  <c:v>103</c:v>
                </c:pt>
                <c:pt idx="941">
                  <c:v>83</c:v>
                </c:pt>
                <c:pt idx="942">
                  <c:v>100</c:v>
                </c:pt>
                <c:pt idx="943">
                  <c:v>68</c:v>
                </c:pt>
                <c:pt idx="944">
                  <c:v>99</c:v>
                </c:pt>
                <c:pt idx="945">
                  <c:v>84</c:v>
                </c:pt>
                <c:pt idx="946">
                  <c:v>97</c:v>
                </c:pt>
                <c:pt idx="947">
                  <c:v>87</c:v>
                </c:pt>
                <c:pt idx="948">
                  <c:v>108</c:v>
                </c:pt>
                <c:pt idx="949">
                  <c:v>99</c:v>
                </c:pt>
                <c:pt idx="950">
                  <c:v>83</c:v>
                </c:pt>
                <c:pt idx="951">
                  <c:v>118</c:v>
                </c:pt>
                <c:pt idx="952">
                  <c:v>91</c:v>
                </c:pt>
                <c:pt idx="953">
                  <c:v>87</c:v>
                </c:pt>
                <c:pt idx="954">
                  <c:v>90</c:v>
                </c:pt>
                <c:pt idx="955">
                  <c:v>92</c:v>
                </c:pt>
                <c:pt idx="956">
                  <c:v>84</c:v>
                </c:pt>
                <c:pt idx="957">
                  <c:v>102</c:v>
                </c:pt>
                <c:pt idx="958">
                  <c:v>87</c:v>
                </c:pt>
                <c:pt idx="959">
                  <c:v>92</c:v>
                </c:pt>
                <c:pt idx="960">
                  <c:v>94</c:v>
                </c:pt>
                <c:pt idx="961">
                  <c:v>107</c:v>
                </c:pt>
                <c:pt idx="962">
                  <c:v>94</c:v>
                </c:pt>
                <c:pt idx="963">
                  <c:v>82</c:v>
                </c:pt>
                <c:pt idx="964">
                  <c:v>75</c:v>
                </c:pt>
                <c:pt idx="965">
                  <c:v>87</c:v>
                </c:pt>
                <c:pt idx="966">
                  <c:v>98</c:v>
                </c:pt>
                <c:pt idx="967">
                  <c:v>88</c:v>
                </c:pt>
                <c:pt idx="968">
                  <c:v>85</c:v>
                </c:pt>
                <c:pt idx="969">
                  <c:v>85</c:v>
                </c:pt>
                <c:pt idx="970">
                  <c:v>95</c:v>
                </c:pt>
                <c:pt idx="971">
                  <c:v>86</c:v>
                </c:pt>
                <c:pt idx="973">
                  <c:v>2</c:v>
                </c:pt>
                <c:pt idx="974">
                  <c:v>0</c:v>
                </c:pt>
                <c:pt idx="976">
                  <c:v>87</c:v>
                </c:pt>
                <c:pt idx="977">
                  <c:v>96</c:v>
                </c:pt>
                <c:pt idx="978">
                  <c:v>96</c:v>
                </c:pt>
                <c:pt idx="979">
                  <c:v>79</c:v>
                </c:pt>
                <c:pt idx="980">
                  <c:v>102</c:v>
                </c:pt>
                <c:pt idx="981">
                  <c:v>83</c:v>
                </c:pt>
                <c:pt idx="982">
                  <c:v>72</c:v>
                </c:pt>
                <c:pt idx="983">
                  <c:v>77</c:v>
                </c:pt>
                <c:pt idx="984">
                  <c:v>90</c:v>
                </c:pt>
                <c:pt idx="985">
                  <c:v>87</c:v>
                </c:pt>
                <c:pt idx="986">
                  <c:v>88</c:v>
                </c:pt>
                <c:pt idx="987">
                  <c:v>91</c:v>
                </c:pt>
                <c:pt idx="988">
                  <c:v>92</c:v>
                </c:pt>
                <c:pt idx="989">
                  <c:v>90</c:v>
                </c:pt>
                <c:pt idx="990">
                  <c:v>92</c:v>
                </c:pt>
                <c:pt idx="991">
                  <c:v>94</c:v>
                </c:pt>
                <c:pt idx="992">
                  <c:v>90</c:v>
                </c:pt>
                <c:pt idx="993">
                  <c:v>104</c:v>
                </c:pt>
                <c:pt idx="994">
                  <c:v>120</c:v>
                </c:pt>
                <c:pt idx="995">
                  <c:v>72</c:v>
                </c:pt>
                <c:pt idx="996">
                  <c:v>93</c:v>
                </c:pt>
                <c:pt idx="997">
                  <c:v>83</c:v>
                </c:pt>
                <c:pt idx="998">
                  <c:v>89</c:v>
                </c:pt>
                <c:pt idx="999">
                  <c:v>86</c:v>
                </c:pt>
                <c:pt idx="1000">
                  <c:v>101</c:v>
                </c:pt>
                <c:pt idx="1001">
                  <c:v>90</c:v>
                </c:pt>
                <c:pt idx="1002">
                  <c:v>94</c:v>
                </c:pt>
                <c:pt idx="1003">
                  <c:v>100</c:v>
                </c:pt>
                <c:pt idx="1004">
                  <c:v>106</c:v>
                </c:pt>
                <c:pt idx="1005">
                  <c:v>103</c:v>
                </c:pt>
                <c:pt idx="1006">
                  <c:v>79</c:v>
                </c:pt>
                <c:pt idx="1007">
                  <c:v>87</c:v>
                </c:pt>
                <c:pt idx="1008">
                  <c:v>93</c:v>
                </c:pt>
                <c:pt idx="1009">
                  <c:v>85</c:v>
                </c:pt>
                <c:pt idx="1010">
                  <c:v>101</c:v>
                </c:pt>
                <c:pt idx="1011">
                  <c:v>85</c:v>
                </c:pt>
                <c:pt idx="1012">
                  <c:v>96</c:v>
                </c:pt>
                <c:pt idx="1013">
                  <c:v>84</c:v>
                </c:pt>
                <c:pt idx="1014">
                  <c:v>110</c:v>
                </c:pt>
                <c:pt idx="1015">
                  <c:v>103</c:v>
                </c:pt>
                <c:pt idx="1016">
                  <c:v>120</c:v>
                </c:pt>
                <c:pt idx="1017">
                  <c:v>89</c:v>
                </c:pt>
                <c:pt idx="1018">
                  <c:v>81</c:v>
                </c:pt>
                <c:pt idx="1019">
                  <c:v>86</c:v>
                </c:pt>
                <c:pt idx="1020">
                  <c:v>81</c:v>
                </c:pt>
                <c:pt idx="1021">
                  <c:v>89</c:v>
                </c:pt>
                <c:pt idx="1022">
                  <c:v>82</c:v>
                </c:pt>
                <c:pt idx="1023">
                  <c:v>79</c:v>
                </c:pt>
                <c:pt idx="1024">
                  <c:v>94</c:v>
                </c:pt>
                <c:pt idx="1025">
                  <c:v>97</c:v>
                </c:pt>
                <c:pt idx="1026">
                  <c:v>93</c:v>
                </c:pt>
                <c:pt idx="1027">
                  <c:v>97</c:v>
                </c:pt>
                <c:pt idx="1028">
                  <c:v>88</c:v>
                </c:pt>
                <c:pt idx="1029">
                  <c:v>80</c:v>
                </c:pt>
                <c:pt idx="1030">
                  <c:v>70</c:v>
                </c:pt>
                <c:pt idx="1031">
                  <c:v>116</c:v>
                </c:pt>
                <c:pt idx="1032">
                  <c:v>97</c:v>
                </c:pt>
                <c:pt idx="1033">
                  <c:v>80</c:v>
                </c:pt>
                <c:pt idx="1034">
                  <c:v>100</c:v>
                </c:pt>
                <c:pt idx="1035">
                  <c:v>72</c:v>
                </c:pt>
                <c:pt idx="1036">
                  <c:v>102</c:v>
                </c:pt>
                <c:pt idx="1037">
                  <c:v>100</c:v>
                </c:pt>
                <c:pt idx="1038">
                  <c:v>87</c:v>
                </c:pt>
                <c:pt idx="1039">
                  <c:v>87</c:v>
                </c:pt>
                <c:pt idx="1040">
                  <c:v>85</c:v>
                </c:pt>
                <c:pt idx="1041">
                  <c:v>94</c:v>
                </c:pt>
                <c:pt idx="1042">
                  <c:v>99</c:v>
                </c:pt>
                <c:pt idx="1043">
                  <c:v>92</c:v>
                </c:pt>
                <c:pt idx="1044">
                  <c:v>85</c:v>
                </c:pt>
                <c:pt idx="1045">
                  <c:v>91</c:v>
                </c:pt>
                <c:pt idx="1046">
                  <c:v>97</c:v>
                </c:pt>
                <c:pt idx="1047">
                  <c:v>92</c:v>
                </c:pt>
                <c:pt idx="1048">
                  <c:v>83</c:v>
                </c:pt>
                <c:pt idx="1049">
                  <c:v>84</c:v>
                </c:pt>
                <c:pt idx="1050">
                  <c:v>93</c:v>
                </c:pt>
                <c:pt idx="1051">
                  <c:v>92</c:v>
                </c:pt>
                <c:pt idx="1052">
                  <c:v>97</c:v>
                </c:pt>
                <c:pt idx="1053">
                  <c:v>104</c:v>
                </c:pt>
                <c:pt idx="1054">
                  <c:v>78</c:v>
                </c:pt>
                <c:pt idx="1056">
                  <c:v>96</c:v>
                </c:pt>
                <c:pt idx="1057">
                  <c:v>90</c:v>
                </c:pt>
                <c:pt idx="1059">
                  <c:v>89</c:v>
                </c:pt>
                <c:pt idx="1060">
                  <c:v>83</c:v>
                </c:pt>
                <c:pt idx="1061">
                  <c:v>83</c:v>
                </c:pt>
                <c:pt idx="1062">
                  <c:v>100</c:v>
                </c:pt>
                <c:pt idx="1063">
                  <c:v>103</c:v>
                </c:pt>
                <c:pt idx="1064">
                  <c:v>104</c:v>
                </c:pt>
                <c:pt idx="1065">
                  <c:v>78</c:v>
                </c:pt>
                <c:pt idx="1066">
                  <c:v>101</c:v>
                </c:pt>
                <c:pt idx="1067">
                  <c:v>85</c:v>
                </c:pt>
                <c:pt idx="1068">
                  <c:v>88</c:v>
                </c:pt>
                <c:pt idx="1069">
                  <c:v>77</c:v>
                </c:pt>
                <c:pt idx="1070">
                  <c:v>95</c:v>
                </c:pt>
                <c:pt idx="1071">
                  <c:v>91</c:v>
                </c:pt>
                <c:pt idx="1072">
                  <c:v>89</c:v>
                </c:pt>
                <c:pt idx="1073">
                  <c:v>95</c:v>
                </c:pt>
                <c:pt idx="1074">
                  <c:v>75</c:v>
                </c:pt>
                <c:pt idx="1075">
                  <c:v>90</c:v>
                </c:pt>
                <c:pt idx="1076">
                  <c:v>88</c:v>
                </c:pt>
                <c:pt idx="1077">
                  <c:v>77</c:v>
                </c:pt>
                <c:pt idx="1078">
                  <c:v>88</c:v>
                </c:pt>
                <c:pt idx="1079">
                  <c:v>101</c:v>
                </c:pt>
                <c:pt idx="1080">
                  <c:v>93</c:v>
                </c:pt>
                <c:pt idx="1081">
                  <c:v>90</c:v>
                </c:pt>
                <c:pt idx="1082">
                  <c:v>101</c:v>
                </c:pt>
                <c:pt idx="1084">
                  <c:v>84</c:v>
                </c:pt>
                <c:pt idx="1085">
                  <c:v>81</c:v>
                </c:pt>
                <c:pt idx="1086">
                  <c:v>85</c:v>
                </c:pt>
                <c:pt idx="1087">
                  <c:v>94</c:v>
                </c:pt>
                <c:pt idx="1088">
                  <c:v>91</c:v>
                </c:pt>
                <c:pt idx="1089">
                  <c:v>89</c:v>
                </c:pt>
                <c:pt idx="1090">
                  <c:v>79</c:v>
                </c:pt>
                <c:pt idx="1091">
                  <c:v>89</c:v>
                </c:pt>
                <c:pt idx="1092">
                  <c:v>95</c:v>
                </c:pt>
                <c:pt idx="1093">
                  <c:v>98</c:v>
                </c:pt>
                <c:pt idx="1094">
                  <c:v>98</c:v>
                </c:pt>
                <c:pt idx="1095">
                  <c:v>81</c:v>
                </c:pt>
                <c:pt idx="1096">
                  <c:v>106</c:v>
                </c:pt>
                <c:pt idx="1097">
                  <c:v>86</c:v>
                </c:pt>
                <c:pt idx="1098">
                  <c:v>89</c:v>
                </c:pt>
                <c:pt idx="1099">
                  <c:v>85</c:v>
                </c:pt>
                <c:pt idx="1100">
                  <c:v>84</c:v>
                </c:pt>
                <c:pt idx="1101">
                  <c:v>82</c:v>
                </c:pt>
                <c:pt idx="1102">
                  <c:v>84</c:v>
                </c:pt>
                <c:pt idx="1103">
                  <c:v>94</c:v>
                </c:pt>
                <c:pt idx="1104">
                  <c:v>85</c:v>
                </c:pt>
                <c:pt idx="1105">
                  <c:v>77</c:v>
                </c:pt>
                <c:pt idx="1106">
                  <c:v>77</c:v>
                </c:pt>
                <c:pt idx="1107">
                  <c:v>74</c:v>
                </c:pt>
                <c:pt idx="1108">
                  <c:v>87</c:v>
                </c:pt>
                <c:pt idx="1109">
                  <c:v>75</c:v>
                </c:pt>
                <c:pt idx="1110">
                  <c:v>73</c:v>
                </c:pt>
                <c:pt idx="1111">
                  <c:v>90</c:v>
                </c:pt>
                <c:pt idx="1112">
                  <c:v>104</c:v>
                </c:pt>
                <c:pt idx="1113">
                  <c:v>87</c:v>
                </c:pt>
                <c:pt idx="1114">
                  <c:v>86</c:v>
                </c:pt>
                <c:pt idx="1115">
                  <c:v>82</c:v>
                </c:pt>
                <c:pt idx="1116">
                  <c:v>104</c:v>
                </c:pt>
                <c:pt idx="1117">
                  <c:v>87</c:v>
                </c:pt>
                <c:pt idx="1118">
                  <c:v>95</c:v>
                </c:pt>
                <c:pt idx="1119">
                  <c:v>96</c:v>
                </c:pt>
                <c:pt idx="1120">
                  <c:v>81</c:v>
                </c:pt>
                <c:pt idx="1121">
                  <c:v>77</c:v>
                </c:pt>
                <c:pt idx="1122">
                  <c:v>88</c:v>
                </c:pt>
                <c:pt idx="1123">
                  <c:v>75</c:v>
                </c:pt>
                <c:pt idx="1124">
                  <c:v>80</c:v>
                </c:pt>
                <c:pt idx="1125">
                  <c:v>85</c:v>
                </c:pt>
                <c:pt idx="1126">
                  <c:v>78</c:v>
                </c:pt>
                <c:pt idx="1127">
                  <c:v>93</c:v>
                </c:pt>
                <c:pt idx="1128">
                  <c:v>93</c:v>
                </c:pt>
                <c:pt idx="1129">
                  <c:v>88</c:v>
                </c:pt>
                <c:pt idx="1131">
                  <c:v>112</c:v>
                </c:pt>
                <c:pt idx="1132">
                  <c:v>96</c:v>
                </c:pt>
                <c:pt idx="1133">
                  <c:v>88</c:v>
                </c:pt>
                <c:pt idx="1134">
                  <c:v>78</c:v>
                </c:pt>
                <c:pt idx="1135">
                  <c:v>103</c:v>
                </c:pt>
                <c:pt idx="1136">
                  <c:v>70</c:v>
                </c:pt>
                <c:pt idx="1137">
                  <c:v>88</c:v>
                </c:pt>
                <c:pt idx="1138">
                  <c:v>90</c:v>
                </c:pt>
                <c:pt idx="1139">
                  <c:v>86</c:v>
                </c:pt>
                <c:pt idx="1140">
                  <c:v>88</c:v>
                </c:pt>
                <c:pt idx="1141">
                  <c:v>90</c:v>
                </c:pt>
                <c:pt idx="1142">
                  <c:v>83</c:v>
                </c:pt>
                <c:pt idx="1143">
                  <c:v>101</c:v>
                </c:pt>
                <c:pt idx="1144">
                  <c:v>91</c:v>
                </c:pt>
                <c:pt idx="1145">
                  <c:v>76</c:v>
                </c:pt>
                <c:pt idx="1146">
                  <c:v>92</c:v>
                </c:pt>
                <c:pt idx="1147">
                  <c:v>86</c:v>
                </c:pt>
                <c:pt idx="1148">
                  <c:v>75</c:v>
                </c:pt>
                <c:pt idx="1149">
                  <c:v>87</c:v>
                </c:pt>
                <c:pt idx="1150">
                  <c:v>89</c:v>
                </c:pt>
                <c:pt idx="1151">
                  <c:v>71</c:v>
                </c:pt>
                <c:pt idx="1152">
                  <c:v>86</c:v>
                </c:pt>
                <c:pt idx="1153">
                  <c:v>75</c:v>
                </c:pt>
                <c:pt idx="1154">
                  <c:v>81</c:v>
                </c:pt>
                <c:pt idx="1155">
                  <c:v>79</c:v>
                </c:pt>
                <c:pt idx="1156">
                  <c:v>94</c:v>
                </c:pt>
                <c:pt idx="1157">
                  <c:v>78</c:v>
                </c:pt>
                <c:pt idx="1158">
                  <c:v>75</c:v>
                </c:pt>
                <c:pt idx="1159">
                  <c:v>94</c:v>
                </c:pt>
                <c:pt idx="1160">
                  <c:v>75</c:v>
                </c:pt>
                <c:pt idx="1161">
                  <c:v>100</c:v>
                </c:pt>
                <c:pt idx="1162">
                  <c:v>81</c:v>
                </c:pt>
                <c:pt idx="1163">
                  <c:v>73</c:v>
                </c:pt>
                <c:pt idx="1164">
                  <c:v>82</c:v>
                </c:pt>
                <c:pt idx="1165">
                  <c:v>94</c:v>
                </c:pt>
                <c:pt idx="1166">
                  <c:v>84</c:v>
                </c:pt>
                <c:pt idx="1167">
                  <c:v>93</c:v>
                </c:pt>
                <c:pt idx="1168">
                  <c:v>82</c:v>
                </c:pt>
                <c:pt idx="1169">
                  <c:v>82</c:v>
                </c:pt>
                <c:pt idx="1170">
                  <c:v>91</c:v>
                </c:pt>
                <c:pt idx="1171">
                  <c:v>78</c:v>
                </c:pt>
                <c:pt idx="1172">
                  <c:v>80</c:v>
                </c:pt>
                <c:pt idx="1173">
                  <c:v>83</c:v>
                </c:pt>
                <c:pt idx="1174">
                  <c:v>101</c:v>
                </c:pt>
                <c:pt idx="1175">
                  <c:v>65</c:v>
                </c:pt>
                <c:pt idx="1176">
                  <c:v>79</c:v>
                </c:pt>
                <c:pt idx="1177">
                  <c:v>91</c:v>
                </c:pt>
                <c:pt idx="1178">
                  <c:v>82</c:v>
                </c:pt>
                <c:pt idx="1179">
                  <c:v>88</c:v>
                </c:pt>
                <c:pt idx="1180">
                  <c:v>88</c:v>
                </c:pt>
                <c:pt idx="1181">
                  <c:v>79</c:v>
                </c:pt>
                <c:pt idx="1182">
                  <c:v>89</c:v>
                </c:pt>
                <c:pt idx="1183">
                  <c:v>85</c:v>
                </c:pt>
                <c:pt idx="1184">
                  <c:v>66</c:v>
                </c:pt>
                <c:pt idx="1185">
                  <c:v>87</c:v>
                </c:pt>
                <c:pt idx="1186">
                  <c:v>78</c:v>
                </c:pt>
                <c:pt idx="1187">
                  <c:v>70</c:v>
                </c:pt>
                <c:pt idx="1188">
                  <c:v>79</c:v>
                </c:pt>
                <c:pt idx="1189">
                  <c:v>92</c:v>
                </c:pt>
                <c:pt idx="1190">
                  <c:v>114</c:v>
                </c:pt>
                <c:pt idx="1191">
                  <c:v>75</c:v>
                </c:pt>
                <c:pt idx="1192">
                  <c:v>78</c:v>
                </c:pt>
                <c:pt idx="1193">
                  <c:v>81</c:v>
                </c:pt>
                <c:pt idx="1194">
                  <c:v>66</c:v>
                </c:pt>
                <c:pt idx="1195">
                  <c:v>76</c:v>
                </c:pt>
                <c:pt idx="1196">
                  <c:v>80</c:v>
                </c:pt>
                <c:pt idx="1197">
                  <c:v>78</c:v>
                </c:pt>
                <c:pt idx="1198">
                  <c:v>76</c:v>
                </c:pt>
                <c:pt idx="1199">
                  <c:v>101</c:v>
                </c:pt>
                <c:pt idx="1200">
                  <c:v>83</c:v>
                </c:pt>
                <c:pt idx="1201">
                  <c:v>93</c:v>
                </c:pt>
                <c:pt idx="1202">
                  <c:v>76</c:v>
                </c:pt>
                <c:pt idx="1203">
                  <c:v>79</c:v>
                </c:pt>
                <c:pt idx="1204">
                  <c:v>76</c:v>
                </c:pt>
                <c:pt idx="1205">
                  <c:v>99</c:v>
                </c:pt>
                <c:pt idx="1206">
                  <c:v>69</c:v>
                </c:pt>
                <c:pt idx="1207">
                  <c:v>72</c:v>
                </c:pt>
                <c:pt idx="1208">
                  <c:v>84</c:v>
                </c:pt>
                <c:pt idx="1209">
                  <c:v>73</c:v>
                </c:pt>
                <c:pt idx="1210">
                  <c:v>78</c:v>
                </c:pt>
                <c:pt idx="1211">
                  <c:v>100</c:v>
                </c:pt>
                <c:pt idx="1212">
                  <c:v>103</c:v>
                </c:pt>
                <c:pt idx="1213">
                  <c:v>79</c:v>
                </c:pt>
                <c:pt idx="1214">
                  <c:v>73</c:v>
                </c:pt>
                <c:pt idx="1215">
                  <c:v>76</c:v>
                </c:pt>
                <c:pt idx="1216">
                  <c:v>72</c:v>
                </c:pt>
                <c:pt idx="1217">
                  <c:v>96</c:v>
                </c:pt>
                <c:pt idx="1218">
                  <c:v>93</c:v>
                </c:pt>
                <c:pt idx="1219">
                  <c:v>93</c:v>
                </c:pt>
                <c:pt idx="1220">
                  <c:v>67</c:v>
                </c:pt>
                <c:pt idx="1221">
                  <c:v>94</c:v>
                </c:pt>
                <c:pt idx="1222">
                  <c:v>82</c:v>
                </c:pt>
                <c:pt idx="1223">
                  <c:v>88</c:v>
                </c:pt>
                <c:pt idx="1224">
                  <c:v>84</c:v>
                </c:pt>
                <c:pt idx="1225">
                  <c:v>90</c:v>
                </c:pt>
                <c:pt idx="1226">
                  <c:v>84</c:v>
                </c:pt>
                <c:pt idx="1227">
                  <c:v>91</c:v>
                </c:pt>
                <c:pt idx="1228">
                  <c:v>94</c:v>
                </c:pt>
                <c:pt idx="1229">
                  <c:v>95</c:v>
                </c:pt>
                <c:pt idx="1230">
                  <c:v>65</c:v>
                </c:pt>
                <c:pt idx="1231">
                  <c:v>74</c:v>
                </c:pt>
                <c:pt idx="1233">
                  <c:v>86</c:v>
                </c:pt>
                <c:pt idx="1234">
                  <c:v>91</c:v>
                </c:pt>
                <c:pt idx="1235">
                  <c:v>92</c:v>
                </c:pt>
                <c:pt idx="1236">
                  <c:v>85</c:v>
                </c:pt>
                <c:pt idx="1237">
                  <c:v>83</c:v>
                </c:pt>
                <c:pt idx="1238">
                  <c:v>97</c:v>
                </c:pt>
                <c:pt idx="1239">
                  <c:v>92</c:v>
                </c:pt>
                <c:pt idx="1240">
                  <c:v>78</c:v>
                </c:pt>
                <c:pt idx="1241">
                  <c:v>83</c:v>
                </c:pt>
                <c:pt idx="1242">
                  <c:v>85</c:v>
                </c:pt>
                <c:pt idx="1243">
                  <c:v>81</c:v>
                </c:pt>
                <c:pt idx="1244">
                  <c:v>81</c:v>
                </c:pt>
                <c:pt idx="1245">
                  <c:v>89</c:v>
                </c:pt>
                <c:pt idx="1246">
                  <c:v>84</c:v>
                </c:pt>
                <c:pt idx="1247">
                  <c:v>83</c:v>
                </c:pt>
                <c:pt idx="1248">
                  <c:v>81</c:v>
                </c:pt>
                <c:pt idx="1249">
                  <c:v>64</c:v>
                </c:pt>
                <c:pt idx="1250">
                  <c:v>75</c:v>
                </c:pt>
                <c:pt idx="1251">
                  <c:v>85</c:v>
                </c:pt>
                <c:pt idx="1252">
                  <c:v>95</c:v>
                </c:pt>
                <c:pt idx="1253">
                  <c:v>79</c:v>
                </c:pt>
                <c:pt idx="1254">
                  <c:v>97</c:v>
                </c:pt>
                <c:pt idx="1255">
                  <c:v>81</c:v>
                </c:pt>
                <c:pt idx="1256">
                  <c:v>84</c:v>
                </c:pt>
                <c:pt idx="1257">
                  <c:v>85</c:v>
                </c:pt>
                <c:pt idx="1258">
                  <c:v>109</c:v>
                </c:pt>
                <c:pt idx="1259">
                  <c:v>78</c:v>
                </c:pt>
                <c:pt idx="1260">
                  <c:v>89</c:v>
                </c:pt>
                <c:pt idx="1261">
                  <c:v>86</c:v>
                </c:pt>
                <c:pt idx="1262">
                  <c:v>73</c:v>
                </c:pt>
                <c:pt idx="1263">
                  <c:v>86</c:v>
                </c:pt>
                <c:pt idx="1264">
                  <c:v>83</c:v>
                </c:pt>
                <c:pt idx="1265">
                  <c:v>78</c:v>
                </c:pt>
                <c:pt idx="1266">
                  <c:v>84</c:v>
                </c:pt>
                <c:pt idx="1267">
                  <c:v>87</c:v>
                </c:pt>
                <c:pt idx="1268">
                  <c:v>79</c:v>
                </c:pt>
                <c:pt idx="1269">
                  <c:v>73</c:v>
                </c:pt>
                <c:pt idx="1270">
                  <c:v>75</c:v>
                </c:pt>
                <c:pt idx="1271">
                  <c:v>71</c:v>
                </c:pt>
                <c:pt idx="1272">
                  <c:v>107</c:v>
                </c:pt>
                <c:pt idx="1273">
                  <c:v>76</c:v>
                </c:pt>
                <c:pt idx="1274">
                  <c:v>91</c:v>
                </c:pt>
                <c:pt idx="1275">
                  <c:v>95</c:v>
                </c:pt>
                <c:pt idx="1276">
                  <c:v>83</c:v>
                </c:pt>
                <c:pt idx="1277">
                  <c:v>80</c:v>
                </c:pt>
                <c:pt idx="1278">
                  <c:v>83</c:v>
                </c:pt>
                <c:pt idx="1279">
                  <c:v>74</c:v>
                </c:pt>
                <c:pt idx="1280">
                  <c:v>77</c:v>
                </c:pt>
                <c:pt idx="1281">
                  <c:v>79</c:v>
                </c:pt>
                <c:pt idx="1282">
                  <c:v>68</c:v>
                </c:pt>
                <c:pt idx="1283">
                  <c:v>84</c:v>
                </c:pt>
                <c:pt idx="1284">
                  <c:v>85</c:v>
                </c:pt>
                <c:pt idx="1285">
                  <c:v>78</c:v>
                </c:pt>
                <c:pt idx="1286">
                  <c:v>85</c:v>
                </c:pt>
                <c:pt idx="1287">
                  <c:v>72</c:v>
                </c:pt>
                <c:pt idx="1289">
                  <c:v>69</c:v>
                </c:pt>
                <c:pt idx="1290">
                  <c:v>91</c:v>
                </c:pt>
                <c:pt idx="1291">
                  <c:v>87</c:v>
                </c:pt>
                <c:pt idx="1292">
                  <c:v>69</c:v>
                </c:pt>
                <c:pt idx="1293">
                  <c:v>1</c:v>
                </c:pt>
                <c:pt idx="1294">
                  <c:v>0</c:v>
                </c:pt>
                <c:pt idx="1295">
                  <c:v>0</c:v>
                </c:pt>
                <c:pt idx="1296">
                  <c:v>0</c:v>
                </c:pt>
                <c:pt idx="1297">
                  <c:v>0</c:v>
                </c:pt>
                <c:pt idx="1298">
                  <c:v>59</c:v>
                </c:pt>
                <c:pt idx="1299">
                  <c:v>55</c:v>
                </c:pt>
                <c:pt idx="1300">
                  <c:v>39</c:v>
                </c:pt>
                <c:pt idx="1301">
                  <c:v>51</c:v>
                </c:pt>
                <c:pt idx="1302">
                  <c:v>51</c:v>
                </c:pt>
                <c:pt idx="1303">
                  <c:v>53</c:v>
                </c:pt>
                <c:pt idx="1304">
                  <c:v>42</c:v>
                </c:pt>
                <c:pt idx="1305">
                  <c:v>60</c:v>
                </c:pt>
                <c:pt idx="1306">
                  <c:v>62</c:v>
                </c:pt>
                <c:pt idx="1307">
                  <c:v>58</c:v>
                </c:pt>
                <c:pt idx="1308">
                  <c:v>78</c:v>
                </c:pt>
                <c:pt idx="1309">
                  <c:v>55</c:v>
                </c:pt>
                <c:pt idx="1312">
                  <c:v>48</c:v>
                </c:pt>
                <c:pt idx="1313">
                  <c:v>65</c:v>
                </c:pt>
                <c:pt idx="1314">
                  <c:v>69</c:v>
                </c:pt>
                <c:pt idx="1315">
                  <c:v>55</c:v>
                </c:pt>
                <c:pt idx="1316">
                  <c:v>48</c:v>
                </c:pt>
                <c:pt idx="1317">
                  <c:v>74</c:v>
                </c:pt>
                <c:pt idx="1318">
                  <c:v>63</c:v>
                </c:pt>
                <c:pt idx="1319">
                  <c:v>61</c:v>
                </c:pt>
                <c:pt idx="1320">
                  <c:v>70</c:v>
                </c:pt>
                <c:pt idx="1321">
                  <c:v>69</c:v>
                </c:pt>
                <c:pt idx="1322">
                  <c:v>68</c:v>
                </c:pt>
                <c:pt idx="1323">
                  <c:v>67</c:v>
                </c:pt>
                <c:pt idx="1324">
                  <c:v>73</c:v>
                </c:pt>
                <c:pt idx="1325">
                  <c:v>70</c:v>
                </c:pt>
                <c:pt idx="1326">
                  <c:v>52</c:v>
                </c:pt>
                <c:pt idx="1327">
                  <c:v>68</c:v>
                </c:pt>
                <c:pt idx="1328">
                  <c:v>79</c:v>
                </c:pt>
                <c:pt idx="1329">
                  <c:v>73</c:v>
                </c:pt>
                <c:pt idx="1330">
                  <c:v>61</c:v>
                </c:pt>
                <c:pt idx="1331">
                  <c:v>83</c:v>
                </c:pt>
                <c:pt idx="1333">
                  <c:v>53</c:v>
                </c:pt>
                <c:pt idx="1334">
                  <c:v>66</c:v>
                </c:pt>
                <c:pt idx="1335">
                  <c:v>85</c:v>
                </c:pt>
                <c:pt idx="1336">
                  <c:v>74</c:v>
                </c:pt>
                <c:pt idx="1337">
                  <c:v>76</c:v>
                </c:pt>
                <c:pt idx="1338">
                  <c:v>60</c:v>
                </c:pt>
                <c:pt idx="1339">
                  <c:v>60</c:v>
                </c:pt>
                <c:pt idx="1340">
                  <c:v>66</c:v>
                </c:pt>
                <c:pt idx="1341">
                  <c:v>67</c:v>
                </c:pt>
                <c:pt idx="1342">
                  <c:v>65</c:v>
                </c:pt>
                <c:pt idx="1343">
                  <c:v>61</c:v>
                </c:pt>
                <c:pt idx="1344">
                  <c:v>84</c:v>
                </c:pt>
                <c:pt idx="1345">
                  <c:v>75</c:v>
                </c:pt>
                <c:pt idx="1346">
                  <c:v>77</c:v>
                </c:pt>
                <c:pt idx="1347">
                  <c:v>80</c:v>
                </c:pt>
                <c:pt idx="1348">
                  <c:v>69</c:v>
                </c:pt>
                <c:pt idx="1349">
                  <c:v>82</c:v>
                </c:pt>
                <c:pt idx="1350">
                  <c:v>79</c:v>
                </c:pt>
                <c:pt idx="1351">
                  <c:v>66</c:v>
                </c:pt>
                <c:pt idx="1352">
                  <c:v>69</c:v>
                </c:pt>
                <c:pt idx="1353">
                  <c:v>67</c:v>
                </c:pt>
                <c:pt idx="1354">
                  <c:v>84</c:v>
                </c:pt>
                <c:pt idx="1355">
                  <c:v>74</c:v>
                </c:pt>
                <c:pt idx="1356">
                  <c:v>91</c:v>
                </c:pt>
                <c:pt idx="1357">
                  <c:v>80</c:v>
                </c:pt>
                <c:pt idx="1358">
                  <c:v>80</c:v>
                </c:pt>
                <c:pt idx="1359">
                  <c:v>67</c:v>
                </c:pt>
                <c:pt idx="1360">
                  <c:v>92</c:v>
                </c:pt>
                <c:pt idx="1361">
                  <c:v>70</c:v>
                </c:pt>
                <c:pt idx="1362">
                  <c:v>65</c:v>
                </c:pt>
                <c:pt idx="1363">
                  <c:v>85</c:v>
                </c:pt>
                <c:pt idx="1364">
                  <c:v>83</c:v>
                </c:pt>
                <c:pt idx="1365">
                  <c:v>90</c:v>
                </c:pt>
                <c:pt idx="1366">
                  <c:v>77</c:v>
                </c:pt>
                <c:pt idx="1367">
                  <c:v>74</c:v>
                </c:pt>
                <c:pt idx="1368">
                  <c:v>84</c:v>
                </c:pt>
                <c:pt idx="1369">
                  <c:v>66</c:v>
                </c:pt>
                <c:pt idx="1370">
                  <c:v>76</c:v>
                </c:pt>
                <c:pt idx="1371">
                  <c:v>78</c:v>
                </c:pt>
                <c:pt idx="1372">
                  <c:v>88</c:v>
                </c:pt>
                <c:pt idx="1373">
                  <c:v>74</c:v>
                </c:pt>
                <c:pt idx="1374">
                  <c:v>67</c:v>
                </c:pt>
                <c:pt idx="1375">
                  <c:v>87</c:v>
                </c:pt>
                <c:pt idx="1376">
                  <c:v>84</c:v>
                </c:pt>
                <c:pt idx="1377">
                  <c:v>61</c:v>
                </c:pt>
                <c:pt idx="1378">
                  <c:v>86</c:v>
                </c:pt>
                <c:pt idx="1379">
                  <c:v>81</c:v>
                </c:pt>
                <c:pt idx="1380">
                  <c:v>70</c:v>
                </c:pt>
                <c:pt idx="1381">
                  <c:v>74</c:v>
                </c:pt>
                <c:pt idx="1382">
                  <c:v>63</c:v>
                </c:pt>
                <c:pt idx="1383">
                  <c:v>93</c:v>
                </c:pt>
                <c:pt idx="1384">
                  <c:v>63</c:v>
                </c:pt>
                <c:pt idx="1385">
                  <c:v>63</c:v>
                </c:pt>
                <c:pt idx="1386">
                  <c:v>71</c:v>
                </c:pt>
                <c:pt idx="1387">
                  <c:v>77</c:v>
                </c:pt>
                <c:pt idx="1388">
                  <c:v>90</c:v>
                </c:pt>
                <c:pt idx="1389">
                  <c:v>82</c:v>
                </c:pt>
                <c:pt idx="1390">
                  <c:v>79</c:v>
                </c:pt>
                <c:pt idx="1391">
                  <c:v>67</c:v>
                </c:pt>
                <c:pt idx="1392">
                  <c:v>64</c:v>
                </c:pt>
                <c:pt idx="1393">
                  <c:v>70</c:v>
                </c:pt>
                <c:pt idx="1394">
                  <c:v>87</c:v>
                </c:pt>
                <c:pt idx="1395">
                  <c:v>76</c:v>
                </c:pt>
                <c:pt idx="1396">
                  <c:v>74</c:v>
                </c:pt>
                <c:pt idx="1397">
                  <c:v>76</c:v>
                </c:pt>
                <c:pt idx="1398">
                  <c:v>76</c:v>
                </c:pt>
                <c:pt idx="1399">
                  <c:v>81</c:v>
                </c:pt>
                <c:pt idx="1400">
                  <c:v>77</c:v>
                </c:pt>
                <c:pt idx="1401">
                  <c:v>74</c:v>
                </c:pt>
                <c:pt idx="1402">
                  <c:v>75</c:v>
                </c:pt>
                <c:pt idx="1403">
                  <c:v>86</c:v>
                </c:pt>
                <c:pt idx="1404">
                  <c:v>69</c:v>
                </c:pt>
                <c:pt idx="1405">
                  <c:v>84</c:v>
                </c:pt>
                <c:pt idx="1406">
                  <c:v>67</c:v>
                </c:pt>
                <c:pt idx="1407">
                  <c:v>76</c:v>
                </c:pt>
                <c:pt idx="1408">
                  <c:v>76</c:v>
                </c:pt>
                <c:pt idx="1409">
                  <c:v>64</c:v>
                </c:pt>
                <c:pt idx="1410">
                  <c:v>79</c:v>
                </c:pt>
                <c:pt idx="1411">
                  <c:v>71</c:v>
                </c:pt>
                <c:pt idx="1412">
                  <c:v>72</c:v>
                </c:pt>
                <c:pt idx="1413">
                  <c:v>75</c:v>
                </c:pt>
                <c:pt idx="1414">
                  <c:v>72</c:v>
                </c:pt>
                <c:pt idx="1415">
                  <c:v>74</c:v>
                </c:pt>
                <c:pt idx="1416">
                  <c:v>77</c:v>
                </c:pt>
                <c:pt idx="1417">
                  <c:v>86</c:v>
                </c:pt>
                <c:pt idx="1418">
                  <c:v>80</c:v>
                </c:pt>
                <c:pt idx="1419">
                  <c:v>82</c:v>
                </c:pt>
                <c:pt idx="1420">
                  <c:v>80</c:v>
                </c:pt>
                <c:pt idx="1421">
                  <c:v>70</c:v>
                </c:pt>
                <c:pt idx="1422">
                  <c:v>71</c:v>
                </c:pt>
                <c:pt idx="1423">
                  <c:v>70</c:v>
                </c:pt>
                <c:pt idx="1424">
                  <c:v>88</c:v>
                </c:pt>
                <c:pt idx="1425">
                  <c:v>79</c:v>
                </c:pt>
                <c:pt idx="1426">
                  <c:v>72</c:v>
                </c:pt>
                <c:pt idx="1427">
                  <c:v>81</c:v>
                </c:pt>
                <c:pt idx="1428">
                  <c:v>70</c:v>
                </c:pt>
                <c:pt idx="1429">
                  <c:v>71</c:v>
                </c:pt>
                <c:pt idx="1430">
                  <c:v>78</c:v>
                </c:pt>
                <c:pt idx="1431">
                  <c:v>91</c:v>
                </c:pt>
                <c:pt idx="1432">
                  <c:v>80</c:v>
                </c:pt>
                <c:pt idx="1433">
                  <c:v>79</c:v>
                </c:pt>
                <c:pt idx="1434">
                  <c:v>71</c:v>
                </c:pt>
                <c:pt idx="1435">
                  <c:v>67</c:v>
                </c:pt>
                <c:pt idx="1436">
                  <c:v>95</c:v>
                </c:pt>
                <c:pt idx="1437">
                  <c:v>76</c:v>
                </c:pt>
                <c:pt idx="1438">
                  <c:v>91</c:v>
                </c:pt>
                <c:pt idx="1439">
                  <c:v>83</c:v>
                </c:pt>
                <c:pt idx="1440">
                  <c:v>89</c:v>
                </c:pt>
                <c:pt idx="1441">
                  <c:v>89</c:v>
                </c:pt>
                <c:pt idx="1442">
                  <c:v>76</c:v>
                </c:pt>
                <c:pt idx="1443">
                  <c:v>71</c:v>
                </c:pt>
                <c:pt idx="1444">
                  <c:v>84</c:v>
                </c:pt>
                <c:pt idx="1445">
                  <c:v>80</c:v>
                </c:pt>
                <c:pt idx="1446">
                  <c:v>78</c:v>
                </c:pt>
                <c:pt idx="1447">
                  <c:v>78</c:v>
                </c:pt>
                <c:pt idx="1448">
                  <c:v>60</c:v>
                </c:pt>
                <c:pt idx="1453">
                  <c:v>68</c:v>
                </c:pt>
                <c:pt idx="1454">
                  <c:v>89</c:v>
                </c:pt>
                <c:pt idx="1456">
                  <c:v>84</c:v>
                </c:pt>
                <c:pt idx="1457">
                  <c:v>70</c:v>
                </c:pt>
                <c:pt idx="1458">
                  <c:v>85</c:v>
                </c:pt>
                <c:pt idx="1459">
                  <c:v>67</c:v>
                </c:pt>
                <c:pt idx="1460">
                  <c:v>68</c:v>
                </c:pt>
                <c:pt idx="1461">
                  <c:v>73</c:v>
                </c:pt>
                <c:pt idx="1462">
                  <c:v>53</c:v>
                </c:pt>
                <c:pt idx="1463">
                  <c:v>79</c:v>
                </c:pt>
                <c:pt idx="1464">
                  <c:v>81</c:v>
                </c:pt>
                <c:pt idx="1465">
                  <c:v>80</c:v>
                </c:pt>
                <c:pt idx="1466">
                  <c:v>69</c:v>
                </c:pt>
                <c:pt idx="1467">
                  <c:v>68</c:v>
                </c:pt>
                <c:pt idx="1468">
                  <c:v>81</c:v>
                </c:pt>
                <c:pt idx="1469">
                  <c:v>74</c:v>
                </c:pt>
                <c:pt idx="1470">
                  <c:v>85</c:v>
                </c:pt>
                <c:pt idx="1471">
                  <c:v>85</c:v>
                </c:pt>
                <c:pt idx="1472">
                  <c:v>63</c:v>
                </c:pt>
                <c:pt idx="1473">
                  <c:v>74</c:v>
                </c:pt>
                <c:pt idx="1474">
                  <c:v>92</c:v>
                </c:pt>
                <c:pt idx="1475">
                  <c:v>88</c:v>
                </c:pt>
                <c:pt idx="1476">
                  <c:v>65</c:v>
                </c:pt>
                <c:pt idx="1477">
                  <c:v>79</c:v>
                </c:pt>
                <c:pt idx="1478">
                  <c:v>61</c:v>
                </c:pt>
                <c:pt idx="1479">
                  <c:v>66</c:v>
                </c:pt>
                <c:pt idx="1480">
                  <c:v>70</c:v>
                </c:pt>
                <c:pt idx="1481">
                  <c:v>80</c:v>
                </c:pt>
                <c:pt idx="1482">
                  <c:v>68</c:v>
                </c:pt>
                <c:pt idx="1483">
                  <c:v>72</c:v>
                </c:pt>
                <c:pt idx="1484">
                  <c:v>75</c:v>
                </c:pt>
                <c:pt idx="1485">
                  <c:v>83</c:v>
                </c:pt>
                <c:pt idx="1486">
                  <c:v>76</c:v>
                </c:pt>
                <c:pt idx="1487">
                  <c:v>82</c:v>
                </c:pt>
                <c:pt idx="1488">
                  <c:v>77</c:v>
                </c:pt>
                <c:pt idx="1489">
                  <c:v>95</c:v>
                </c:pt>
                <c:pt idx="1490">
                  <c:v>83</c:v>
                </c:pt>
                <c:pt idx="1491">
                  <c:v>82</c:v>
                </c:pt>
                <c:pt idx="1492">
                  <c:v>76</c:v>
                </c:pt>
                <c:pt idx="1493">
                  <c:v>93</c:v>
                </c:pt>
                <c:pt idx="1494">
                  <c:v>99</c:v>
                </c:pt>
                <c:pt idx="1495">
                  <c:v>77</c:v>
                </c:pt>
                <c:pt idx="1496">
                  <c:v>88</c:v>
                </c:pt>
                <c:pt idx="1497">
                  <c:v>95</c:v>
                </c:pt>
                <c:pt idx="1498">
                  <c:v>85</c:v>
                </c:pt>
                <c:pt idx="1499">
                  <c:v>72</c:v>
                </c:pt>
                <c:pt idx="1500">
                  <c:v>92</c:v>
                </c:pt>
                <c:pt idx="1501">
                  <c:v>75</c:v>
                </c:pt>
                <c:pt idx="1502">
                  <c:v>88</c:v>
                </c:pt>
                <c:pt idx="1503">
                  <c:v>75</c:v>
                </c:pt>
                <c:pt idx="1504">
                  <c:v>88</c:v>
                </c:pt>
                <c:pt idx="1505">
                  <c:v>78</c:v>
                </c:pt>
                <c:pt idx="1506">
                  <c:v>83</c:v>
                </c:pt>
                <c:pt idx="1507">
                  <c:v>90</c:v>
                </c:pt>
                <c:pt idx="1508">
                  <c:v>80</c:v>
                </c:pt>
                <c:pt idx="1509">
                  <c:v>89</c:v>
                </c:pt>
                <c:pt idx="1510">
                  <c:v>78</c:v>
                </c:pt>
                <c:pt idx="1511">
                  <c:v>99</c:v>
                </c:pt>
                <c:pt idx="1512">
                  <c:v>89</c:v>
                </c:pt>
                <c:pt idx="1513">
                  <c:v>106</c:v>
                </c:pt>
                <c:pt idx="1515">
                  <c:v>102</c:v>
                </c:pt>
                <c:pt idx="1516">
                  <c:v>92</c:v>
                </c:pt>
                <c:pt idx="1517">
                  <c:v>90</c:v>
                </c:pt>
                <c:pt idx="1518">
                  <c:v>88</c:v>
                </c:pt>
                <c:pt idx="1519">
                  <c:v>98</c:v>
                </c:pt>
                <c:pt idx="1520">
                  <c:v>109</c:v>
                </c:pt>
                <c:pt idx="1521">
                  <c:v>102</c:v>
                </c:pt>
                <c:pt idx="1522">
                  <c:v>100</c:v>
                </c:pt>
                <c:pt idx="1523">
                  <c:v>104</c:v>
                </c:pt>
                <c:pt idx="1524">
                  <c:v>122</c:v>
                </c:pt>
                <c:pt idx="1525">
                  <c:v>140</c:v>
                </c:pt>
                <c:pt idx="1526">
                  <c:v>166</c:v>
                </c:pt>
                <c:pt idx="1527">
                  <c:v>196</c:v>
                </c:pt>
                <c:pt idx="1528">
                  <c:v>206</c:v>
                </c:pt>
                <c:pt idx="1529">
                  <c:v>206</c:v>
                </c:pt>
                <c:pt idx="1530">
                  <c:v>0</c:v>
                </c:pt>
                <c:pt idx="1531">
                  <c:v>0</c:v>
                </c:pt>
                <c:pt idx="1532">
                  <c:v>0</c:v>
                </c:pt>
                <c:pt idx="1533">
                  <c:v>0</c:v>
                </c:pt>
                <c:pt idx="1534">
                  <c:v>158</c:v>
                </c:pt>
                <c:pt idx="1535">
                  <c:v>198</c:v>
                </c:pt>
                <c:pt idx="1536">
                  <c:v>226</c:v>
                </c:pt>
                <c:pt idx="1537">
                  <c:v>280</c:v>
                </c:pt>
              </c:numCache>
            </c:numRef>
          </c:val>
        </c:ser>
        <c:marker val="1"/>
        <c:axId val="55587584"/>
        <c:axId val="55605120"/>
      </c:lineChart>
      <c:catAx>
        <c:axId val="55587584"/>
        <c:scaling>
          <c:orientation val="minMax"/>
        </c:scaling>
        <c:axPos val="b"/>
        <c:tickLblPos val="nextTo"/>
        <c:crossAx val="55605120"/>
        <c:crosses val="autoZero"/>
        <c:auto val="1"/>
        <c:lblAlgn val="ctr"/>
        <c:lblOffset val="100"/>
      </c:catAx>
      <c:valAx>
        <c:axId val="55605120"/>
        <c:scaling>
          <c:logBase val="10"/>
          <c:orientation val="minMax"/>
        </c:scaling>
        <c:axPos val="l"/>
        <c:majorGridlines/>
        <c:numFmt formatCode="General" sourceLinked="1"/>
        <c:tickLblPos val="nextTo"/>
        <c:crossAx val="55587584"/>
        <c:crosses val="autoZero"/>
        <c:crossBetween val="between"/>
      </c:valAx>
    </c:plotArea>
    <c:plotVisOnly val="1"/>
  </c:chart>
  <c:externalData r:id="rId1"/>
</c:chartSpace>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99615D-0522-483F-8BD9-7F307D04EC64}" type="datetimeFigureOut">
              <a:rPr lang="en-US" smtClean="0"/>
              <a:pPr/>
              <a:t>7/27/2010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E02A7C-D2F0-43B4-A6DA-E229B933436B}"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ALSEP</a:t>
            </a:r>
            <a:r>
              <a:rPr lang="en-US" baseline="0" dirty="0" smtClean="0"/>
              <a:t> experiments were Apollo Lunar Surface Experiments Package.</a:t>
            </a:r>
            <a:r>
              <a:rPr lang="en-US" dirty="0" smtClean="0"/>
              <a:t>  The </a:t>
            </a:r>
            <a:r>
              <a:rPr lang="en-US" b="1" dirty="0" smtClean="0"/>
              <a:t>Apollo Lunar Surface Experiments Package</a:t>
            </a:r>
            <a:r>
              <a:rPr lang="en-US" dirty="0" smtClean="0"/>
              <a:t> (</a:t>
            </a:r>
            <a:r>
              <a:rPr lang="en-US" b="1" dirty="0" smtClean="0"/>
              <a:t>ALSEP</a:t>
            </a:r>
            <a:r>
              <a:rPr lang="en-US" dirty="0" smtClean="0"/>
              <a:t>) comprised a set of scientific instruments placed </a:t>
            </a:r>
            <a:r>
              <a:rPr lang="en-US" sz="1200" kern="1200" dirty="0" smtClean="0">
                <a:solidFill>
                  <a:schemeClr val="tx1"/>
                </a:solidFill>
                <a:latin typeface="+mn-lt"/>
                <a:ea typeface="+mn-ea"/>
                <a:cs typeface="+mn-cs"/>
              </a:rPr>
              <a:t>by the astronauts at the landing site of each of the five Apollo missions to land on the Moon following Apollo 11 (Apollos 12, 14, 15,</a:t>
            </a:r>
            <a:r>
              <a:rPr lang="en-US" sz="1200" kern="1200" baseline="0" dirty="0" smtClean="0">
                <a:solidFill>
                  <a:schemeClr val="tx1"/>
                </a:solidFill>
                <a:latin typeface="+mn-lt"/>
                <a:ea typeface="+mn-ea"/>
                <a:cs typeface="+mn-cs"/>
              </a:rPr>
              <a:t> 16, 17</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Turned on approx. 50 hours after sunset which</a:t>
            </a:r>
            <a:r>
              <a:rPr lang="en-US" sz="1200" kern="1200" baseline="0" dirty="0" smtClean="0">
                <a:solidFill>
                  <a:schemeClr val="tx1"/>
                </a:solidFill>
                <a:latin typeface="+mn-lt"/>
                <a:ea typeface="+mn-ea"/>
                <a:cs typeface="+mn-cs"/>
              </a:rPr>
              <a:t> occurred on Christmas 1972 at 10:51</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9E02A7C-D2F0-43B4-A6DA-E229B933436B}"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Mainly</a:t>
            </a:r>
            <a:r>
              <a:rPr lang="en-US" baseline="0" dirty="0" smtClean="0"/>
              <a:t> from solar wind—light gases (H and He) will escape thermally while heavier gases will go through photoionization followed by accelerations of the solar wind electric field.</a:t>
            </a:r>
          </a:p>
          <a:p>
            <a:endParaRPr lang="en-US" baseline="0" dirty="0" smtClean="0"/>
          </a:p>
          <a:p>
            <a:r>
              <a:rPr lang="en-US" baseline="0" dirty="0" smtClean="0"/>
              <a:t>The moon does not have a dipolar magnetic field, however once every lunar orbit the moon will pass through the earth’s magnetotail for approx. 6 days. During this time electrons on the </a:t>
            </a:r>
            <a:r>
              <a:rPr lang="en-US" baseline="0" dirty="0" err="1" smtClean="0"/>
              <a:t>nightside</a:t>
            </a:r>
            <a:r>
              <a:rPr lang="en-US" baseline="0" dirty="0" smtClean="0"/>
              <a:t> will accumulate and surface voltages are raised creating a dust atmosphere on the </a:t>
            </a:r>
            <a:r>
              <a:rPr lang="en-US" baseline="0" dirty="0" err="1" smtClean="0"/>
              <a:t>nightside</a:t>
            </a:r>
            <a:r>
              <a:rPr lang="en-US" baseline="0" dirty="0" smtClean="0"/>
              <a:t>. On the dayside, the sunlight will knock the electrons back off the surface.</a:t>
            </a:r>
            <a:endParaRPr lang="en-US" dirty="0"/>
          </a:p>
        </p:txBody>
      </p:sp>
      <p:sp>
        <p:nvSpPr>
          <p:cNvPr id="4" name="Slide Number Placeholder 3"/>
          <p:cNvSpPr>
            <a:spLocks noGrp="1"/>
          </p:cNvSpPr>
          <p:nvPr>
            <p:ph type="sldNum" sz="quarter" idx="10"/>
          </p:nvPr>
        </p:nvSpPr>
        <p:spPr/>
        <p:txBody>
          <a:bodyPr/>
          <a:lstStyle/>
          <a:p>
            <a:fld id="{99E02A7C-D2F0-43B4-A6DA-E229B933436B}"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second and</a:t>
            </a:r>
            <a:r>
              <a:rPr lang="en-US" baseline="0" dirty="0" smtClean="0"/>
              <a:t> third mass ranges overlap so that mass 28 and 64 peaks are detected simultaneously (CO and SO</a:t>
            </a:r>
            <a:r>
              <a:rPr lang="en-US" sz="1100" baseline="-25000" dirty="0" smtClean="0"/>
              <a:t>2</a:t>
            </a:r>
            <a:r>
              <a:rPr lang="en-US" sz="1100" baseline="0" dirty="0" smtClean="0"/>
              <a:t> are possible candidates for volcanic gases).</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99E02A7C-D2F0-43B4-A6DA-E229B933436B}"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Raw data,</a:t>
            </a:r>
            <a:r>
              <a:rPr lang="en-US" baseline="0" dirty="0" smtClean="0"/>
              <a:t> as read by Kent Hills from microfilm. The time is in milliseconds, there are two sets of housekeeping data, and 90 extra other numbers. </a:t>
            </a:r>
            <a:endParaRPr lang="en-US" dirty="0"/>
          </a:p>
        </p:txBody>
      </p:sp>
      <p:sp>
        <p:nvSpPr>
          <p:cNvPr id="4" name="Slide Number Placeholder 3"/>
          <p:cNvSpPr>
            <a:spLocks noGrp="1"/>
          </p:cNvSpPr>
          <p:nvPr>
            <p:ph type="sldNum" sz="quarter" idx="10"/>
          </p:nvPr>
        </p:nvSpPr>
        <p:spPr/>
        <p:txBody>
          <a:bodyPr/>
          <a:lstStyle/>
          <a:p>
            <a:fld id="{99E02A7C-D2F0-43B4-A6DA-E229B933436B}"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left</a:t>
            </a:r>
            <a:r>
              <a:rPr lang="en-US" baseline="0" dirty="0" smtClean="0"/>
              <a:t> 110 extra numbers. After dissecting the Apollo 17 PSR it was determined that the 10 numbers before the calibration number were inserted before both calibrations. After more careful observation it was discovered that the last 70 numbers in the record were simply the first numbers in the next record. </a:t>
            </a:r>
            <a:endParaRPr lang="en-US" dirty="0"/>
          </a:p>
        </p:txBody>
      </p:sp>
      <p:sp>
        <p:nvSpPr>
          <p:cNvPr id="4" name="Slide Number Placeholder 3"/>
          <p:cNvSpPr>
            <a:spLocks noGrp="1"/>
          </p:cNvSpPr>
          <p:nvPr>
            <p:ph type="sldNum" sz="quarter" idx="10"/>
          </p:nvPr>
        </p:nvSpPr>
        <p:spPr/>
        <p:txBody>
          <a:bodyPr/>
          <a:lstStyle/>
          <a:p>
            <a:fld id="{99E02A7C-D2F0-43B4-A6DA-E229B933436B}"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E02A7C-D2F0-43B4-A6DA-E229B933436B}"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interface allowed us to get the times</a:t>
            </a:r>
            <a:r>
              <a:rPr lang="en-US" baseline="0" dirty="0" smtClean="0"/>
              <a:t> for sunrise/sunset on the lunar surface. The parameters were simply placed into the New Horizons Web interface and the latitude/longitude was defined for where Apollo 17 and LACE was located, and then the times were set up on the screen. </a:t>
            </a:r>
            <a:endParaRPr lang="en-US" dirty="0"/>
          </a:p>
        </p:txBody>
      </p:sp>
      <p:sp>
        <p:nvSpPr>
          <p:cNvPr id="4" name="Slide Number Placeholder 3"/>
          <p:cNvSpPr>
            <a:spLocks noGrp="1"/>
          </p:cNvSpPr>
          <p:nvPr>
            <p:ph type="sldNum" sz="quarter" idx="10"/>
          </p:nvPr>
        </p:nvSpPr>
        <p:spPr/>
        <p:txBody>
          <a:bodyPr/>
          <a:lstStyle/>
          <a:p>
            <a:fld id="{99E02A7C-D2F0-43B4-A6DA-E229B933436B}"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results</a:t>
            </a:r>
            <a:r>
              <a:rPr lang="en-US" baseline="0" dirty="0" smtClean="0"/>
              <a:t> of the New Horizons interface, the elevation was the column of interest, with the date and time.</a:t>
            </a:r>
            <a:endParaRPr lang="en-US" dirty="0"/>
          </a:p>
        </p:txBody>
      </p:sp>
      <p:sp>
        <p:nvSpPr>
          <p:cNvPr id="4" name="Slide Number Placeholder 3"/>
          <p:cNvSpPr>
            <a:spLocks noGrp="1"/>
          </p:cNvSpPr>
          <p:nvPr>
            <p:ph type="sldNum" sz="quarter" idx="10"/>
          </p:nvPr>
        </p:nvSpPr>
        <p:spPr/>
        <p:txBody>
          <a:bodyPr/>
          <a:lstStyle/>
          <a:p>
            <a:fld id="{99E02A7C-D2F0-43B4-A6DA-E229B933436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B5C526-671D-4C83-BA5C-D9CA4AFEDDA6}" type="datetimeFigureOut">
              <a:rPr lang="en-US" smtClean="0"/>
              <a:pPr/>
              <a:t>7/27/2010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DD0017-FEF7-493A-BA8C-2C97B737AF3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B5C526-671D-4C83-BA5C-D9CA4AFEDDA6}" type="datetimeFigureOut">
              <a:rPr lang="en-US" smtClean="0"/>
              <a:pPr/>
              <a:t>7/27/2010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DD0017-FEF7-493A-BA8C-2C97B737AF3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B5C526-671D-4C83-BA5C-D9CA4AFEDDA6}" type="datetimeFigureOut">
              <a:rPr lang="en-US" smtClean="0"/>
              <a:pPr/>
              <a:t>7/27/2010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DD0017-FEF7-493A-BA8C-2C97B737AF3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B5C526-671D-4C83-BA5C-D9CA4AFEDDA6}" type="datetimeFigureOut">
              <a:rPr lang="en-US" smtClean="0"/>
              <a:pPr/>
              <a:t>7/27/2010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DD0017-FEF7-493A-BA8C-2C97B737AF3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B5C526-671D-4C83-BA5C-D9CA4AFEDDA6}" type="datetimeFigureOut">
              <a:rPr lang="en-US" smtClean="0"/>
              <a:pPr/>
              <a:t>7/27/2010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DD0017-FEF7-493A-BA8C-2C97B737AF3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B5C526-671D-4C83-BA5C-D9CA4AFEDDA6}" type="datetimeFigureOut">
              <a:rPr lang="en-US" smtClean="0"/>
              <a:pPr/>
              <a:t>7/27/2010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9DD0017-FEF7-493A-BA8C-2C97B737AF3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B5C526-671D-4C83-BA5C-D9CA4AFEDDA6}" type="datetimeFigureOut">
              <a:rPr lang="en-US" smtClean="0"/>
              <a:pPr/>
              <a:t>7/27/2010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9DD0017-FEF7-493A-BA8C-2C97B737AF3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B5C526-671D-4C83-BA5C-D9CA4AFEDDA6}" type="datetimeFigureOut">
              <a:rPr lang="en-US" smtClean="0"/>
              <a:pPr/>
              <a:t>7/27/2010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9DD0017-FEF7-493A-BA8C-2C97B737AF3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B5C526-671D-4C83-BA5C-D9CA4AFEDDA6}" type="datetimeFigureOut">
              <a:rPr lang="en-US" smtClean="0"/>
              <a:pPr/>
              <a:t>7/27/2010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9DD0017-FEF7-493A-BA8C-2C97B737AF3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B5C526-671D-4C83-BA5C-D9CA4AFEDDA6}" type="datetimeFigureOut">
              <a:rPr lang="en-US" smtClean="0"/>
              <a:pPr/>
              <a:t>7/27/2010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9DD0017-FEF7-493A-BA8C-2C97B737AF3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B5C526-671D-4C83-BA5C-D9CA4AFEDDA6}" type="datetimeFigureOut">
              <a:rPr lang="en-US" smtClean="0"/>
              <a:pPr/>
              <a:t>7/27/2010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9DD0017-FEF7-493A-BA8C-2C97B737AF3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5C526-671D-4C83-BA5C-D9CA4AFEDDA6}" type="datetimeFigureOut">
              <a:rPr lang="en-US" smtClean="0"/>
              <a:pPr/>
              <a:t>7/27/2010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DD0017-FEF7-493A-BA8C-2C97B737AF3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hyperlink" Target="file:///H:\Documents\Katie%20Presentation%202010\Daily%20Graphs\MASSBR\dailygraphsmassbr.html" TargetMode="External"/><Relationship Id="rId2" Type="http://schemas.openxmlformats.org/officeDocument/2006/relationships/hyperlink" Target="file:///H:\Documents\NASA\Daily%20Graphs\MASSAR\dailygraphsmassar.html" TargetMode="External"/><Relationship Id="rId1" Type="http://schemas.openxmlformats.org/officeDocument/2006/relationships/slideLayout" Target="../slideLayouts/slideLayout2.xml"/><Relationship Id="rId4" Type="http://schemas.openxmlformats.org/officeDocument/2006/relationships/hyperlink" Target="file:///H:\Documents\Katie%20Presentation%202010\Daily%20Graphs\MASSCR\dailygraphsmasscr.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file:///H:\Documents\NASA\Jun%206\MASSBR\june6massbr.html" TargetMode="External"/><Relationship Id="rId2" Type="http://schemas.openxmlformats.org/officeDocument/2006/relationships/hyperlink" Target="file:///H:\Documents\NASA\Jun%206\MASSAR\june6massar.html" TargetMode="External"/><Relationship Id="rId1" Type="http://schemas.openxmlformats.org/officeDocument/2006/relationships/slideLayout" Target="../slideLayouts/slideLayout2.xml"/><Relationship Id="rId4" Type="http://schemas.openxmlformats.org/officeDocument/2006/relationships/hyperlink" Target="file:///H:\Documents\NASA\Jun%206\MASSCR\june6masscr.html" TargetMode="Externa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6"/>
          <p:cNvPicPr>
            <a:picLocks noChangeAspect="1" noChangeArrowheads="1"/>
          </p:cNvPicPr>
          <p:nvPr/>
        </p:nvPicPr>
        <p:blipFill>
          <a:blip r:embed="rId2"/>
          <a:srcRect/>
          <a:stretch>
            <a:fillRect/>
          </a:stretch>
        </p:blipFill>
        <p:spPr bwMode="auto">
          <a:xfrm>
            <a:off x="0" y="0"/>
            <a:ext cx="9231212" cy="6858000"/>
          </a:xfrm>
          <a:prstGeom prst="rect">
            <a:avLst/>
          </a:prstGeom>
          <a:noFill/>
          <a:ln w="9525">
            <a:noFill/>
            <a:miter lim="800000"/>
            <a:headEnd/>
            <a:tailEnd/>
          </a:ln>
          <a:effectLst/>
        </p:spPr>
      </p:pic>
      <p:sp>
        <p:nvSpPr>
          <p:cNvPr id="2" name="Title 1"/>
          <p:cNvSpPr>
            <a:spLocks noGrp="1"/>
          </p:cNvSpPr>
          <p:nvPr>
            <p:ph type="ctrTitle"/>
          </p:nvPr>
        </p:nvSpPr>
        <p:spPr/>
        <p:txBody>
          <a:bodyPr>
            <a:normAutofit/>
          </a:bodyPr>
          <a:lstStyle/>
          <a:p>
            <a:r>
              <a:rPr lang="en-US" dirty="0" smtClean="0">
                <a:solidFill>
                  <a:schemeClr val="bg1"/>
                </a:solidFill>
              </a:rPr>
              <a:t>Lunar atmospheric composition experiment (LACE)	</a:t>
            </a:r>
            <a:endParaRPr lang="en-US" dirty="0">
              <a:solidFill>
                <a:schemeClr val="bg1"/>
              </a:solidFill>
            </a:endParaRPr>
          </a:p>
        </p:txBody>
      </p:sp>
      <p:sp>
        <p:nvSpPr>
          <p:cNvPr id="3" name="Subtitle 2"/>
          <p:cNvSpPr>
            <a:spLocks noGrp="1"/>
          </p:cNvSpPr>
          <p:nvPr>
            <p:ph type="subTitle" idx="1"/>
          </p:nvPr>
        </p:nvSpPr>
        <p:spPr>
          <a:xfrm>
            <a:off x="1295400" y="4343400"/>
            <a:ext cx="6400800" cy="1752600"/>
          </a:xfrm>
        </p:spPr>
        <p:txBody>
          <a:bodyPr/>
          <a:lstStyle/>
          <a:p>
            <a:r>
              <a:rPr lang="en-US" dirty="0" smtClean="0">
                <a:solidFill>
                  <a:schemeClr val="bg1"/>
                </a:solidFill>
              </a:rPr>
              <a:t>Katie Pazamickas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Amu Calculations</a:t>
            </a:r>
            <a:endParaRPr lang="en-US" dirty="0"/>
          </a:p>
        </p:txBody>
      </p:sp>
      <p:graphicFrame>
        <p:nvGraphicFramePr>
          <p:cNvPr id="4" name="Object 3"/>
          <p:cNvGraphicFramePr>
            <a:graphicFrameLocks noChangeAspect="1"/>
          </p:cNvGraphicFramePr>
          <p:nvPr/>
        </p:nvGraphicFramePr>
        <p:xfrm>
          <a:off x="228600" y="1981200"/>
          <a:ext cx="6709093" cy="1295400"/>
        </p:xfrm>
        <a:graphic>
          <a:graphicData uri="http://schemas.openxmlformats.org/presentationml/2006/ole">
            <p:oleObj spid="_x0000_s4098" name="Equation" r:id="rId3" imgW="2234880" imgH="431640" progId="Equation.3">
              <p:embed/>
            </p:oleObj>
          </a:graphicData>
        </a:graphic>
      </p:graphicFrame>
      <p:graphicFrame>
        <p:nvGraphicFramePr>
          <p:cNvPr id="4101" name="Object 5"/>
          <p:cNvGraphicFramePr>
            <a:graphicFrameLocks noChangeAspect="1"/>
          </p:cNvGraphicFramePr>
          <p:nvPr/>
        </p:nvGraphicFramePr>
        <p:xfrm>
          <a:off x="228600" y="3429000"/>
          <a:ext cx="7280275" cy="1295400"/>
        </p:xfrm>
        <a:graphic>
          <a:graphicData uri="http://schemas.openxmlformats.org/presentationml/2006/ole">
            <p:oleObj spid="_x0000_s4101" name="Equation" r:id="rId4" imgW="2425680" imgH="431640" progId="Equation.3">
              <p:embed/>
            </p:oleObj>
          </a:graphicData>
        </a:graphic>
      </p:graphicFrame>
      <p:graphicFrame>
        <p:nvGraphicFramePr>
          <p:cNvPr id="4102" name="Object 6"/>
          <p:cNvGraphicFramePr>
            <a:graphicFrameLocks noChangeAspect="1"/>
          </p:cNvGraphicFramePr>
          <p:nvPr/>
        </p:nvGraphicFramePr>
        <p:xfrm>
          <a:off x="228600" y="4953000"/>
          <a:ext cx="8042275" cy="1295400"/>
        </p:xfrm>
        <a:graphic>
          <a:graphicData uri="http://schemas.openxmlformats.org/presentationml/2006/ole">
            <p:oleObj spid="_x0000_s4102" name="Equation" r:id="rId5" imgW="2679480" imgH="431640" progId="Equation.3">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Daily Graphs Analysis</a:t>
            </a:r>
            <a:endParaRPr lang="en-US" dirty="0">
              <a:solidFill>
                <a:schemeClr val="bg1"/>
              </a:solidFill>
            </a:endParaRPr>
          </a:p>
        </p:txBody>
      </p:sp>
      <p:sp>
        <p:nvSpPr>
          <p:cNvPr id="3" name="Content Placeholder 2"/>
          <p:cNvSpPr>
            <a:spLocks noGrp="1"/>
          </p:cNvSpPr>
          <p:nvPr>
            <p:ph idx="1"/>
          </p:nvPr>
        </p:nvSpPr>
        <p:spPr/>
        <p:txBody>
          <a:bodyPr>
            <a:normAutofit fontScale="92500" lnSpcReduction="10000"/>
          </a:bodyPr>
          <a:lstStyle/>
          <a:p>
            <a:r>
              <a:rPr lang="en-US" dirty="0" smtClean="0">
                <a:solidFill>
                  <a:schemeClr val="bg1"/>
                </a:solidFill>
              </a:rPr>
              <a:t>Time chart created in Excel</a:t>
            </a:r>
            <a:endParaRPr lang="en-US" dirty="0" smtClean="0">
              <a:solidFill>
                <a:schemeClr val="bg1"/>
              </a:solidFill>
              <a:hlinkClick r:id="rId2" action="ppaction://hlinkfile"/>
            </a:endParaRPr>
          </a:p>
          <a:p>
            <a:r>
              <a:rPr lang="en-US" dirty="0" smtClean="0">
                <a:solidFill>
                  <a:schemeClr val="bg1"/>
                </a:solidFill>
              </a:rPr>
              <a:t>file:///H:/Documents/Katie%20Presentation%202010/Daily%20Graphs/MASSAR/dailygraphsmassar.html</a:t>
            </a:r>
          </a:p>
          <a:p>
            <a:r>
              <a:rPr lang="en-US" dirty="0" smtClean="0">
                <a:solidFill>
                  <a:schemeClr val="bg1"/>
                </a:solidFill>
                <a:hlinkClick r:id="rId3" action="ppaction://hlinkfile"/>
              </a:rPr>
              <a:t>file</a:t>
            </a:r>
            <a:r>
              <a:rPr lang="en-US" dirty="0" smtClean="0">
                <a:solidFill>
                  <a:schemeClr val="bg1"/>
                </a:solidFill>
                <a:hlinkClick r:id="rId3" action="ppaction://hlinkfile"/>
              </a:rPr>
              <a:t>:///H:/</a:t>
            </a:r>
            <a:r>
              <a:rPr lang="en-US" dirty="0" smtClean="0">
                <a:solidFill>
                  <a:schemeClr val="bg1"/>
                </a:solidFill>
                <a:hlinkClick r:id="rId3" action="ppaction://hlinkfile"/>
              </a:rPr>
              <a:t>Documents/Katie%20Presentation%202010/Daily%20Graphs/MASSBR/dailygraphsmassbr.html</a:t>
            </a:r>
            <a:endParaRPr lang="en-US" dirty="0">
              <a:solidFill>
                <a:schemeClr val="bg1"/>
              </a:solidFill>
            </a:endParaRPr>
          </a:p>
          <a:p>
            <a:r>
              <a:rPr lang="en-US" dirty="0" smtClean="0">
                <a:solidFill>
                  <a:schemeClr val="bg1"/>
                </a:solidFill>
                <a:hlinkClick r:id="rId4" action="ppaction://hlinkfile"/>
              </a:rPr>
              <a:t>file:///H:/</a:t>
            </a:r>
            <a:r>
              <a:rPr lang="en-US" dirty="0" smtClean="0">
                <a:solidFill>
                  <a:schemeClr val="bg1"/>
                </a:solidFill>
                <a:hlinkClick r:id="rId4" action="ppaction://hlinkfile"/>
              </a:rPr>
              <a:t>Documents/Katie%20Presentation%202010/Daily%20Graphs/MASSCR/dailygraphsmasscr.html</a:t>
            </a:r>
            <a:endParaRPr lang="en-US" dirty="0" smtClean="0">
              <a:solidFill>
                <a:schemeClr val="bg1"/>
              </a:solidFill>
            </a:endParaRPr>
          </a:p>
          <a:p>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Moonquakes/Meteoroid </a:t>
            </a:r>
            <a:r>
              <a:rPr lang="en-US" dirty="0" smtClean="0">
                <a:solidFill>
                  <a:schemeClr val="bg1"/>
                </a:solidFill>
              </a:rPr>
              <a:t>Impacts</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r>
              <a:rPr lang="en-US" dirty="0" smtClean="0">
                <a:solidFill>
                  <a:schemeClr val="bg1"/>
                </a:solidFill>
              </a:rPr>
              <a:t>Moonquakes—leak gasses into the atmosphere, only one moonquake </a:t>
            </a:r>
            <a:r>
              <a:rPr lang="en-US" dirty="0" smtClean="0">
                <a:solidFill>
                  <a:schemeClr val="bg1"/>
                </a:solidFill>
              </a:rPr>
              <a:t>(Feb 1, 1973) took </a:t>
            </a:r>
            <a:r>
              <a:rPr lang="en-US" dirty="0" smtClean="0">
                <a:solidFill>
                  <a:schemeClr val="bg1"/>
                </a:solidFill>
              </a:rPr>
              <a:t>place while LACE was on/geographically near LACE and no major differences were noted.</a:t>
            </a:r>
          </a:p>
          <a:p>
            <a:r>
              <a:rPr lang="en-US" dirty="0" smtClean="0">
                <a:solidFill>
                  <a:schemeClr val="bg1"/>
                </a:solidFill>
              </a:rPr>
              <a:t>Meteoroid Impacts—stir up dust and particles in the lunar atmosphere. Events were analyzed during common meteor showers, with no major differences noted.</a:t>
            </a: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Transient Lunar Phenomena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chemeClr val="bg1"/>
                </a:solidFill>
              </a:rPr>
              <a:t>Short lived changes in the brightness of patches on the surface of the moon</a:t>
            </a:r>
          </a:p>
          <a:p>
            <a:r>
              <a:rPr lang="en-US" dirty="0" smtClean="0">
                <a:solidFill>
                  <a:schemeClr val="bg1"/>
                </a:solidFill>
              </a:rPr>
              <a:t>Observed on Jun 6, 1973 near LACE</a:t>
            </a:r>
          </a:p>
          <a:p>
            <a:r>
              <a:rPr lang="en-US" dirty="0" smtClean="0">
                <a:solidFill>
                  <a:schemeClr val="bg1"/>
                </a:solidFill>
                <a:hlinkClick r:id="rId2" action="ppaction://hlinkfile"/>
              </a:rPr>
              <a:t>file:///H:/Documents/NASA/Jun%206/MASSAR/june6massar.html</a:t>
            </a:r>
            <a:endParaRPr lang="en-US" dirty="0" smtClean="0">
              <a:solidFill>
                <a:schemeClr val="bg1"/>
              </a:solidFill>
            </a:endParaRPr>
          </a:p>
          <a:p>
            <a:r>
              <a:rPr lang="en-US" dirty="0" smtClean="0">
                <a:solidFill>
                  <a:schemeClr val="bg1"/>
                </a:solidFill>
                <a:hlinkClick r:id="rId3" action="ppaction://hlinkfile"/>
              </a:rPr>
              <a:t>file:///H:/Documents/NASA/Jun%206/MASSBR/june6massbr.html</a:t>
            </a:r>
            <a:endParaRPr lang="en-US" dirty="0" smtClean="0">
              <a:solidFill>
                <a:schemeClr val="bg1"/>
              </a:solidFill>
            </a:endParaRPr>
          </a:p>
          <a:p>
            <a:r>
              <a:rPr lang="en-US" dirty="0" smtClean="0">
                <a:solidFill>
                  <a:schemeClr val="bg1"/>
                </a:solidFill>
                <a:hlinkClick r:id="rId4" action="ppaction://hlinkfile"/>
              </a:rPr>
              <a:t>file:///H:/Documents/NASA/Jun%206/MASSCR/june6masscr.html</a:t>
            </a:r>
            <a:endParaRPr lang="en-US" dirty="0" smtClean="0">
              <a:solidFill>
                <a:schemeClr val="bg1"/>
              </a:solidFill>
            </a:endParaRPr>
          </a:p>
          <a:p>
            <a:endParaRPr lang="en-US"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237644" y="282863"/>
          <a:ext cx="8668712" cy="629227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237644" y="282863"/>
          <a:ext cx="8668712" cy="629227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237644" y="282863"/>
          <a:ext cx="8668712" cy="629227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237644" y="282863"/>
          <a:ext cx="8668712" cy="629227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Chart 2"/>
          <p:cNvGraphicFramePr>
            <a:graphicFrameLocks noGrp="1"/>
          </p:cNvGraphicFramePr>
          <p:nvPr/>
        </p:nvGraphicFramePr>
        <p:xfrm>
          <a:off x="238125" y="285750"/>
          <a:ext cx="8667750" cy="62865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hart 3"/>
          <p:cNvGraphicFramePr>
            <a:graphicFrameLocks noGrp="1"/>
          </p:cNvGraphicFramePr>
          <p:nvPr/>
        </p:nvGraphicFramePr>
        <p:xfrm>
          <a:off x="237644" y="282863"/>
          <a:ext cx="8668712" cy="629227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3"/>
          <a:srcRect/>
          <a:stretch>
            <a:fillRect/>
          </a:stretch>
        </p:blipFill>
        <p:spPr bwMode="auto">
          <a:xfrm>
            <a:off x="0" y="0"/>
            <a:ext cx="9231212" cy="68580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solidFill>
                  <a:schemeClr val="bg1"/>
                </a:solidFill>
              </a:rPr>
              <a:t>LACE</a:t>
            </a:r>
            <a:endParaRPr lang="en-US" dirty="0">
              <a:solidFill>
                <a:schemeClr val="bg1"/>
              </a:solidFill>
            </a:endParaRPr>
          </a:p>
        </p:txBody>
      </p:sp>
      <p:sp>
        <p:nvSpPr>
          <p:cNvPr id="3" name="Content Placeholder 2"/>
          <p:cNvSpPr>
            <a:spLocks noGrp="1"/>
          </p:cNvSpPr>
          <p:nvPr>
            <p:ph sz="half" idx="1"/>
          </p:nvPr>
        </p:nvSpPr>
        <p:spPr/>
        <p:txBody>
          <a:bodyPr/>
          <a:lstStyle/>
          <a:p>
            <a:r>
              <a:rPr lang="en-US" dirty="0" smtClean="0">
                <a:solidFill>
                  <a:schemeClr val="bg1"/>
                </a:solidFill>
              </a:rPr>
              <a:t>Flew on Apollo 17 as  a part of ALSEP.</a:t>
            </a:r>
          </a:p>
          <a:p>
            <a:r>
              <a:rPr lang="en-US" dirty="0" smtClean="0">
                <a:solidFill>
                  <a:schemeClr val="bg1"/>
                </a:solidFill>
              </a:rPr>
              <a:t>Deployed in the Taurus-Littrow Valley (30° 45’ 53.6” E and 20° 11’ 31.6” N)</a:t>
            </a:r>
          </a:p>
          <a:p>
            <a:r>
              <a:rPr lang="en-US" dirty="0" smtClean="0">
                <a:solidFill>
                  <a:schemeClr val="bg1"/>
                </a:solidFill>
              </a:rPr>
              <a:t>Turned on Dec. 27, 1972 at 18:07</a:t>
            </a:r>
          </a:p>
          <a:p>
            <a:endParaRPr lang="en-US" dirty="0">
              <a:solidFill>
                <a:schemeClr val="bg1"/>
              </a:solidFill>
            </a:endParaRPr>
          </a:p>
        </p:txBody>
      </p:sp>
      <p:pic>
        <p:nvPicPr>
          <p:cNvPr id="1026" name="Picture 2"/>
          <p:cNvPicPr>
            <a:picLocks noGrp="1" noChangeAspect="1" noChangeArrowheads="1"/>
          </p:cNvPicPr>
          <p:nvPr>
            <p:ph sz="half" idx="2"/>
          </p:nvPr>
        </p:nvPicPr>
        <p:blipFill>
          <a:blip r:embed="rId4"/>
          <a:stretch>
            <a:fillRect/>
          </a:stretch>
        </p:blipFill>
        <p:spPr bwMode="auto">
          <a:xfrm>
            <a:off x="4800600" y="2120106"/>
            <a:ext cx="3733800" cy="3486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Paper Graph</a:t>
            </a:r>
            <a:endParaRPr lang="en-US" dirty="0">
              <a:solidFill>
                <a:schemeClr val="bg1"/>
              </a:solidFill>
            </a:endParaRPr>
          </a:p>
        </p:txBody>
      </p:sp>
      <p:sp>
        <p:nvSpPr>
          <p:cNvPr id="3" name="Content Placeholder 2"/>
          <p:cNvSpPr>
            <a:spLocks noGrp="1"/>
          </p:cNvSpPr>
          <p:nvPr>
            <p:ph sz="half" idx="1"/>
          </p:nvPr>
        </p:nvSpPr>
        <p:spPr/>
        <p:txBody>
          <a:bodyPr/>
          <a:lstStyle/>
          <a:p>
            <a:r>
              <a:rPr lang="en-US" dirty="0" smtClean="0">
                <a:solidFill>
                  <a:schemeClr val="bg1"/>
                </a:solidFill>
              </a:rPr>
              <a:t>Analyzed graph in Apollo 17 PSI</a:t>
            </a:r>
          </a:p>
          <a:p>
            <a:r>
              <a:rPr lang="en-US" dirty="0" smtClean="0">
                <a:solidFill>
                  <a:schemeClr val="bg1"/>
                </a:solidFill>
              </a:rPr>
              <a:t>Slight differences in mass numbers were noticed</a:t>
            </a:r>
          </a:p>
        </p:txBody>
      </p:sp>
      <p:sp>
        <p:nvSpPr>
          <p:cNvPr id="4" name="Content Placeholder 3"/>
          <p:cNvSpPr>
            <a:spLocks noGrp="1"/>
          </p:cNvSpPr>
          <p:nvPr>
            <p:ph sz="half" idx="2"/>
          </p:nvPr>
        </p:nvSpPr>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hart 4"/>
          <p:cNvGraphicFramePr>
            <a:graphicFrameLocks noGrp="1"/>
          </p:cNvGraphicFramePr>
          <p:nvPr/>
        </p:nvGraphicFramePr>
        <p:xfrm>
          <a:off x="237644" y="282863"/>
          <a:ext cx="8668712" cy="629227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Thank You!</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Dr. Dave Williams</a:t>
            </a:r>
          </a:p>
          <a:p>
            <a:r>
              <a:rPr lang="en-US" dirty="0" smtClean="0">
                <a:solidFill>
                  <a:schemeClr val="bg1"/>
                </a:solidFill>
              </a:rPr>
              <a:t>Dr. Kent Hills</a:t>
            </a:r>
          </a:p>
          <a:p>
            <a:r>
              <a:rPr lang="en-US" dirty="0" smtClean="0">
                <a:solidFill>
                  <a:schemeClr val="bg1"/>
                </a:solidFill>
              </a:rPr>
              <a:t>Dr. Ed Grayzeck</a:t>
            </a:r>
          </a:p>
          <a:p>
            <a:r>
              <a:rPr lang="en-US" dirty="0" smtClean="0">
                <a:solidFill>
                  <a:schemeClr val="bg1"/>
                </a:solidFill>
              </a:rPr>
              <a:t>Cori Quirk</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The moon has an atmosphere?</a:t>
            </a:r>
            <a:endParaRPr lang="en-US" dirty="0">
              <a:solidFill>
                <a:schemeClr val="bg1"/>
              </a:solidFill>
            </a:endParaRPr>
          </a:p>
        </p:txBody>
      </p:sp>
      <p:sp>
        <p:nvSpPr>
          <p:cNvPr id="5" name="Content Placeholder 4"/>
          <p:cNvSpPr>
            <a:spLocks noGrp="1"/>
          </p:cNvSpPr>
          <p:nvPr>
            <p:ph idx="1"/>
          </p:nvPr>
        </p:nvSpPr>
        <p:spPr/>
        <p:txBody>
          <a:bodyPr/>
          <a:lstStyle/>
          <a:p>
            <a:r>
              <a:rPr lang="en-US" dirty="0" smtClean="0">
                <a:solidFill>
                  <a:schemeClr val="bg1"/>
                </a:solidFill>
              </a:rPr>
              <a:t>Gas molecules travel in ballistic trajectories between collisions with the lunar surface </a:t>
            </a:r>
            <a:r>
              <a:rPr lang="en-US" dirty="0" smtClean="0">
                <a:solidFill>
                  <a:schemeClr val="bg1"/>
                </a:solidFill>
                <a:sym typeface="Wingdings" pitchFamily="2" charset="2"/>
              </a:rPr>
              <a:t> classic exosphere.</a:t>
            </a:r>
          </a:p>
          <a:p>
            <a:r>
              <a:rPr lang="en-US" dirty="0" smtClean="0">
                <a:solidFill>
                  <a:schemeClr val="bg1"/>
                </a:solidFill>
                <a:sym typeface="Wingdings" pitchFamily="2" charset="2"/>
              </a:rPr>
              <a:t>Sources come from solar wind, lunar volcanism or meteoroid impacts.</a:t>
            </a:r>
          </a:p>
          <a:p>
            <a:r>
              <a:rPr lang="en-US" dirty="0" smtClean="0">
                <a:solidFill>
                  <a:schemeClr val="bg1"/>
                </a:solidFill>
                <a:sym typeface="Wingdings" pitchFamily="2" charset="2"/>
              </a:rPr>
              <a:t>No dipolar magnetic field, however once every lunar orbit the moon will pass through the Earth’s magnetotail for approximately 6 days.</a:t>
            </a:r>
          </a:p>
          <a:p>
            <a:endParaRPr lang="en-US" dirty="0" smtClean="0">
              <a:sym typeface="Wingdings" pitchFamily="2" charset="2"/>
            </a:endParaRP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533400"/>
            <a:ext cx="8229600" cy="1143000"/>
          </a:xfrm>
        </p:spPr>
        <p:txBody>
          <a:bodyPr/>
          <a:lstStyle/>
          <a:p>
            <a:r>
              <a:rPr lang="en-US" dirty="0" smtClean="0">
                <a:solidFill>
                  <a:schemeClr val="bg1"/>
                </a:solidFill>
              </a:rPr>
              <a:t>How LACE Works</a:t>
            </a:r>
            <a:endParaRPr lang="en-US" dirty="0">
              <a:solidFill>
                <a:schemeClr val="bg1"/>
              </a:solidFill>
            </a:endParaRPr>
          </a:p>
        </p:txBody>
      </p:sp>
      <p:sp>
        <p:nvSpPr>
          <p:cNvPr id="10" name="Content Placeholder 9"/>
          <p:cNvSpPr>
            <a:spLocks noGrp="1"/>
          </p:cNvSpPr>
          <p:nvPr>
            <p:ph sz="half" idx="1"/>
          </p:nvPr>
        </p:nvSpPr>
        <p:spPr>
          <a:xfrm>
            <a:off x="228600" y="1600200"/>
            <a:ext cx="4038600" cy="4525963"/>
          </a:xfrm>
        </p:spPr>
        <p:txBody>
          <a:bodyPr>
            <a:normAutofit/>
          </a:bodyPr>
          <a:lstStyle/>
          <a:p>
            <a:r>
              <a:rPr lang="en-US" dirty="0" smtClean="0">
                <a:solidFill>
                  <a:schemeClr val="bg1"/>
                </a:solidFill>
              </a:rPr>
              <a:t>Gas molecules enter and are ionized by an electron bombardment ion source, collimated into a beam and sent through a magnetic analyzer to a detection system.</a:t>
            </a:r>
          </a:p>
          <a:p>
            <a:r>
              <a:rPr lang="en-US" dirty="0" smtClean="0">
                <a:solidFill>
                  <a:schemeClr val="bg1"/>
                </a:solidFill>
              </a:rPr>
              <a:t>3 mass ranges scanned simultaneously.</a:t>
            </a:r>
            <a:endParaRPr lang="en-US" dirty="0">
              <a:solidFill>
                <a:schemeClr val="bg1"/>
              </a:solidFill>
            </a:endParaRPr>
          </a:p>
        </p:txBody>
      </p:sp>
      <p:pic>
        <p:nvPicPr>
          <p:cNvPr id="2050" name="Picture 2"/>
          <p:cNvPicPr>
            <a:picLocks noGrp="1" noChangeAspect="1" noChangeArrowheads="1"/>
          </p:cNvPicPr>
          <p:nvPr>
            <p:ph sz="half" idx="2"/>
          </p:nvPr>
        </p:nvPicPr>
        <p:blipFill>
          <a:blip r:embed="rId3" cstate="print"/>
          <a:srcRect/>
          <a:stretch>
            <a:fillRect/>
          </a:stretch>
        </p:blipFill>
        <p:spPr bwMode="auto">
          <a:xfrm>
            <a:off x="4267200" y="1828800"/>
            <a:ext cx="4587094" cy="36342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t="14194" r="34677" b="3226"/>
          <a:stretch>
            <a:fillRect/>
          </a:stretch>
        </p:blipFill>
        <p:spPr bwMode="auto">
          <a:xfrm>
            <a:off x="0" y="0"/>
            <a:ext cx="9144000" cy="70442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8229600" cy="1143000"/>
          </a:xfrm>
        </p:spPr>
        <p:txBody>
          <a:bodyPr/>
          <a:lstStyle/>
          <a:p>
            <a:r>
              <a:rPr lang="en-US" dirty="0" smtClean="0">
                <a:solidFill>
                  <a:schemeClr val="bg1"/>
                </a:solidFill>
              </a:rPr>
              <a:t>LACE Data</a:t>
            </a:r>
            <a:endParaRPr lang="en-US" dirty="0">
              <a:solidFill>
                <a:schemeClr val="bg1"/>
              </a:solidFill>
            </a:endParaRPr>
          </a:p>
        </p:txBody>
      </p:sp>
      <p:sp>
        <p:nvSpPr>
          <p:cNvPr id="3" name="Content Placeholder 2"/>
          <p:cNvSpPr>
            <a:spLocks noGrp="1"/>
          </p:cNvSpPr>
          <p:nvPr>
            <p:ph idx="1"/>
          </p:nvPr>
        </p:nvSpPr>
        <p:spPr>
          <a:xfrm>
            <a:off x="685800" y="1935480"/>
            <a:ext cx="8153400" cy="4389120"/>
          </a:xfrm>
        </p:spPr>
        <p:txBody>
          <a:bodyPr>
            <a:normAutofit fontScale="92500"/>
          </a:bodyPr>
          <a:lstStyle/>
          <a:p>
            <a:r>
              <a:rPr lang="en-US" dirty="0" smtClean="0">
                <a:solidFill>
                  <a:schemeClr val="bg1"/>
                </a:solidFill>
              </a:rPr>
              <a:t>Each record consists of 90 x 16 array of numbers, or 1440 numbers, with only 1330 numbers of actual data.</a:t>
            </a:r>
          </a:p>
          <a:p>
            <a:r>
              <a:rPr lang="en-US" dirty="0" smtClean="0">
                <a:solidFill>
                  <a:schemeClr val="bg1"/>
                </a:solidFill>
              </a:rPr>
              <a:t>1330 steps, with a time between steps of .6 sec</a:t>
            </a:r>
          </a:p>
          <a:p>
            <a:r>
              <a:rPr lang="en-US" dirty="0" smtClean="0">
                <a:solidFill>
                  <a:schemeClr val="bg1"/>
                </a:solidFill>
              </a:rPr>
              <a:t>10 steps of background and 10 steps of internal calibration are inserted between sweeps</a:t>
            </a:r>
          </a:p>
          <a:p>
            <a:r>
              <a:rPr lang="en-US" dirty="0" smtClean="0">
                <a:solidFill>
                  <a:schemeClr val="bg1"/>
                </a:solidFill>
              </a:rPr>
              <a:t>A sweep is 13.5 min</a:t>
            </a:r>
          </a:p>
          <a:p>
            <a:r>
              <a:rPr lang="en-US" dirty="0" smtClean="0">
                <a:solidFill>
                  <a:schemeClr val="bg1"/>
                </a:solidFill>
              </a:rPr>
              <a:t>Time is in milliseconds starting from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t="14194" r="34677" b="3226"/>
          <a:stretch>
            <a:fillRect/>
          </a:stretch>
        </p:blipFill>
        <p:spPr bwMode="auto">
          <a:xfrm>
            <a:off x="0" y="0"/>
            <a:ext cx="9144000" cy="704426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9525">
            <a:noFill/>
            <a:miter lim="800000"/>
            <a:headEnd/>
            <a:tailEnd/>
          </a:ln>
          <a:effectLst/>
        </p:spPr>
      </p:pic>
      <p:sp>
        <p:nvSpPr>
          <p:cNvPr id="3" name="Rectangle 2"/>
          <p:cNvSpPr/>
          <p:nvPr/>
        </p:nvSpPr>
        <p:spPr>
          <a:xfrm>
            <a:off x="76200" y="1219200"/>
            <a:ext cx="685800" cy="2819400"/>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305800" y="1143000"/>
            <a:ext cx="609600" cy="5867400"/>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762000"/>
            <a:ext cx="1295400" cy="228600"/>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l="24000" t="14400" r="24000" b="7200"/>
          <a:stretch>
            <a:fillRect/>
          </a:stretch>
        </p:blipFill>
        <p:spPr bwMode="auto">
          <a:xfrm>
            <a:off x="1524000" y="457200"/>
            <a:ext cx="6477000" cy="610332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srcRect l="23256" t="13953" r="31202" b="5426"/>
          <a:stretch>
            <a:fillRect/>
          </a:stretch>
        </p:blipFill>
        <p:spPr bwMode="auto">
          <a:xfrm>
            <a:off x="0" y="-62345"/>
            <a:ext cx="9144000" cy="69203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5023</TotalTime>
  <Words>767</Words>
  <Application>Microsoft Office PowerPoint</Application>
  <PresentationFormat>On-screen Show (4:3)</PresentationFormat>
  <Paragraphs>73</Paragraphs>
  <Slides>22</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Equation</vt:lpstr>
      <vt:lpstr>Lunar atmospheric composition experiment (LACE) </vt:lpstr>
      <vt:lpstr>LACE</vt:lpstr>
      <vt:lpstr>The moon has an atmosphere?</vt:lpstr>
      <vt:lpstr>How LACE Works</vt:lpstr>
      <vt:lpstr>Slide 5</vt:lpstr>
      <vt:lpstr>LACE Data</vt:lpstr>
      <vt:lpstr>Slide 7</vt:lpstr>
      <vt:lpstr>Slide 8</vt:lpstr>
      <vt:lpstr>Slide 9</vt:lpstr>
      <vt:lpstr>Amu Calculations</vt:lpstr>
      <vt:lpstr>Daily Graphs Analysis</vt:lpstr>
      <vt:lpstr>Moonquakes/Meteoroid Impacts</vt:lpstr>
      <vt:lpstr>Transient Lunar Phenomena</vt:lpstr>
      <vt:lpstr>Slide 14</vt:lpstr>
      <vt:lpstr>Slide 15</vt:lpstr>
      <vt:lpstr>Slide 16</vt:lpstr>
      <vt:lpstr>Slide 17</vt:lpstr>
      <vt:lpstr>Slide 18</vt:lpstr>
      <vt:lpstr>Slide 19</vt:lpstr>
      <vt:lpstr>Paper Graph</vt:lpstr>
      <vt:lpstr>Slide 21</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Lunar atmospheric composition experiment (LACE)</dc:title>
  <dc:creator>Katie</dc:creator>
  <cp:lastModifiedBy>Katie</cp:lastModifiedBy>
  <cp:revision>80</cp:revision>
  <dcterms:created xsi:type="dcterms:W3CDTF">2009-08-17T14:36:22Z</dcterms:created>
  <dcterms:modified xsi:type="dcterms:W3CDTF">2010-07-27T04:29:12Z</dcterms:modified>
</cp:coreProperties>
</file>